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70" r:id="rId4"/>
    <p:sldId id="271" r:id="rId5"/>
    <p:sldId id="259" r:id="rId6"/>
    <p:sldId id="258" r:id="rId7"/>
    <p:sldId id="282" r:id="rId8"/>
    <p:sldId id="283" r:id="rId9"/>
    <p:sldId id="260" r:id="rId10"/>
    <p:sldId id="261" r:id="rId11"/>
    <p:sldId id="284" r:id="rId12"/>
    <p:sldId id="285" r:id="rId13"/>
    <p:sldId id="262" r:id="rId14"/>
    <p:sldId id="263" r:id="rId15"/>
    <p:sldId id="286" r:id="rId16"/>
    <p:sldId id="287" r:id="rId17"/>
    <p:sldId id="264" r:id="rId18"/>
    <p:sldId id="265" r:id="rId19"/>
    <p:sldId id="288" r:id="rId20"/>
    <p:sldId id="289" r:id="rId21"/>
    <p:sldId id="266" r:id="rId22"/>
    <p:sldId id="269" r:id="rId23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532824"/>
    <a:srgbClr val="960000"/>
    <a:srgbClr val="207D93"/>
    <a:srgbClr val="38B4C0"/>
    <a:srgbClr val="8FEFF4"/>
    <a:srgbClr val="974A2C"/>
    <a:srgbClr val="E78959"/>
    <a:srgbClr val="D67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30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1D255-A636-4E4A-AE1D-899DFE763153}" type="datetimeFigureOut">
              <a:rPr lang="en-ID" smtClean="0"/>
              <a:t>16/07/2024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01206-84F6-42A0-8069-E2D4683A5B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307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01206-84F6-42A0-8069-E2D4683A5B16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457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F453CA-B1E6-65D6-7AE9-CAF31F1AC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89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2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1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F453CA-B1E6-65D6-7AE9-CAF31F1AC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rect or wr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F453CA-B1E6-65D6-7AE9-CAF31F1AC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9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4A071C3-186E-3348-DAA8-282A6CE938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9C5676-9682-3E2C-19A3-079DBE3AA4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8300" y="1524000"/>
            <a:ext cx="6877050" cy="7239000"/>
          </a:xfrm>
          <a:prstGeom prst="roundRect">
            <a:avLst>
              <a:gd name="adj" fmla="val 8634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7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</p:bldLst>
  </p:timing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4A071C3-186E-3348-DAA8-282A6CE938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9C5676-9682-3E2C-19A3-079DBE3AA4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91700" y="1524000"/>
            <a:ext cx="6877050" cy="7239000"/>
          </a:xfrm>
          <a:prstGeom prst="roundRect">
            <a:avLst>
              <a:gd name="adj" fmla="val 8634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</p:bldLst>
  </p:timing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6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4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7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38CCCE-2811-4D6D-B6B6-8BFA9805B14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AB2712-D353-4897-902A-293DEE60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62" r:id="rId4"/>
    <p:sldLayoutId id="214748367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2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2.wav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2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2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wav"/><Relationship Id="rId7" Type="http://schemas.openxmlformats.org/officeDocument/2006/relationships/audio" Target="../media/audio1.wav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2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4.wa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HANGE PICTURE HERE" descr="A cartoon of kids and a dog&#10;&#10;Description automatically generated">
            <a:extLst>
              <a:ext uri="{FF2B5EF4-FFF2-40B4-BE49-F238E27FC236}">
                <a16:creationId xmlns:a16="http://schemas.microsoft.com/office/drawing/2014/main" id="{CFA8588D-4180-F582-86FB-27972958B7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/>
          <a:stretch>
            <a:fillRect/>
          </a:stretch>
        </p:blipFill>
        <p:spPr/>
      </p:pic>
      <p:sp>
        <p:nvSpPr>
          <p:cNvPr id="56" name="SHAPE">
            <a:extLst>
              <a:ext uri="{FF2B5EF4-FFF2-40B4-BE49-F238E27FC236}">
                <a16:creationId xmlns:a16="http://schemas.microsoft.com/office/drawing/2014/main" id="{1D5116EC-CB7E-F20C-3B9F-98046701AD3E}"/>
              </a:ext>
            </a:extLst>
          </p:cNvPr>
          <p:cNvSpPr/>
          <p:nvPr/>
        </p:nvSpPr>
        <p:spPr>
          <a:xfrm>
            <a:off x="3916222" y="7345818"/>
            <a:ext cx="10836593" cy="2149451"/>
          </a:xfrm>
          <a:custGeom>
            <a:avLst/>
            <a:gdLst>
              <a:gd name="connsiteX0" fmla="*/ 1875426 w 10836593"/>
              <a:gd name="connsiteY0" fmla="*/ 0 h 2149451"/>
              <a:gd name="connsiteX1" fmla="*/ 4723777 w 10836593"/>
              <a:gd name="connsiteY1" fmla="*/ 0 h 2149451"/>
              <a:gd name="connsiteX2" fmla="*/ 5308140 w 10836593"/>
              <a:gd name="connsiteY2" fmla="*/ 0 h 2149451"/>
              <a:gd name="connsiteX3" fmla="*/ 5789654 w 10836593"/>
              <a:gd name="connsiteY3" fmla="*/ 0 h 2149451"/>
              <a:gd name="connsiteX4" fmla="*/ 6112818 w 10836593"/>
              <a:gd name="connsiteY4" fmla="*/ 0 h 2149451"/>
              <a:gd name="connsiteX5" fmla="*/ 8156490 w 10836593"/>
              <a:gd name="connsiteY5" fmla="*/ 0 h 2149451"/>
              <a:gd name="connsiteX6" fmla="*/ 8536029 w 10836593"/>
              <a:gd name="connsiteY6" fmla="*/ 51247 h 2149451"/>
              <a:gd name="connsiteX7" fmla="*/ 8638004 w 10836593"/>
              <a:gd name="connsiteY7" fmla="*/ 0 h 2149451"/>
              <a:gd name="connsiteX8" fmla="*/ 8961168 w 10836593"/>
              <a:gd name="connsiteY8" fmla="*/ 0 h 2149451"/>
              <a:gd name="connsiteX9" fmla="*/ 9266378 w 10836593"/>
              <a:gd name="connsiteY9" fmla="*/ 298353 h 2149451"/>
              <a:gd name="connsiteX10" fmla="*/ 9264942 w 10836593"/>
              <a:gd name="connsiteY10" fmla="*/ 471046 h 2149451"/>
              <a:gd name="connsiteX11" fmla="*/ 9211800 w 10836593"/>
              <a:gd name="connsiteY11" fmla="*/ 615309 h 2149451"/>
              <a:gd name="connsiteX12" fmla="*/ 9249318 w 10836593"/>
              <a:gd name="connsiteY12" fmla="*/ 731065 h 2149451"/>
              <a:gd name="connsiteX13" fmla="*/ 9255644 w 10836593"/>
              <a:gd name="connsiteY13" fmla="*/ 779837 h 2149451"/>
              <a:gd name="connsiteX14" fmla="*/ 9273814 w 10836593"/>
              <a:gd name="connsiteY14" fmla="*/ 779837 h 2149451"/>
              <a:gd name="connsiteX15" fmla="*/ 9808224 w 10836593"/>
              <a:gd name="connsiteY15" fmla="*/ 831084 h 2149451"/>
              <a:gd name="connsiteX16" fmla="*/ 9951810 w 10836593"/>
              <a:gd name="connsiteY16" fmla="*/ 779837 h 2149451"/>
              <a:gd name="connsiteX17" fmla="*/ 10406842 w 10836593"/>
              <a:gd name="connsiteY17" fmla="*/ 779837 h 2149451"/>
              <a:gd name="connsiteX18" fmla="*/ 10836593 w 10836593"/>
              <a:gd name="connsiteY18" fmla="*/ 1078190 h 2149451"/>
              <a:gd name="connsiteX19" fmla="*/ 10834572 w 10836593"/>
              <a:gd name="connsiteY19" fmla="*/ 1250883 h 2149451"/>
              <a:gd name="connsiteX20" fmla="*/ 10759744 w 10836593"/>
              <a:gd name="connsiteY20" fmla="*/ 1395146 h 2149451"/>
              <a:gd name="connsiteX21" fmla="*/ 10834572 w 10836593"/>
              <a:gd name="connsiteY21" fmla="*/ 1631370 h 2149451"/>
              <a:gd name="connsiteX22" fmla="*/ 10834572 w 10836593"/>
              <a:gd name="connsiteY22" fmla="*/ 1850747 h 2149451"/>
              <a:gd name="connsiteX23" fmla="*/ 10404821 w 10836593"/>
              <a:gd name="connsiteY23" fmla="*/ 2149451 h 2149451"/>
              <a:gd name="connsiteX24" fmla="*/ 6612896 w 10836593"/>
              <a:gd name="connsiteY24" fmla="*/ 2149451 h 2149451"/>
              <a:gd name="connsiteX25" fmla="*/ 6537942 w 10836593"/>
              <a:gd name="connsiteY25" fmla="*/ 2141762 h 2149451"/>
              <a:gd name="connsiteX26" fmla="*/ 6511212 w 10836593"/>
              <a:gd name="connsiteY26" fmla="*/ 2136585 h 2149451"/>
              <a:gd name="connsiteX27" fmla="*/ 6480733 w 10836593"/>
              <a:gd name="connsiteY27" fmla="*/ 2143208 h 2149451"/>
              <a:gd name="connsiteX28" fmla="*/ 6394196 w 10836593"/>
              <a:gd name="connsiteY28" fmla="*/ 2149451 h 2149451"/>
              <a:gd name="connsiteX29" fmla="*/ 6100228 w 10836593"/>
              <a:gd name="connsiteY29" fmla="*/ 2149451 h 2149451"/>
              <a:gd name="connsiteX30" fmla="*/ 4440376 w 10836593"/>
              <a:gd name="connsiteY30" fmla="*/ 2149451 h 2149451"/>
              <a:gd name="connsiteX31" fmla="*/ 2602271 w 10836593"/>
              <a:gd name="connsiteY31" fmla="*/ 2149451 h 2149451"/>
              <a:gd name="connsiteX32" fmla="*/ 2296389 w 10836593"/>
              <a:gd name="connsiteY32" fmla="*/ 2096449 h 2149451"/>
              <a:gd name="connsiteX33" fmla="*/ 2089603 w 10836593"/>
              <a:gd name="connsiteY33" fmla="*/ 2149451 h 2149451"/>
              <a:gd name="connsiteX34" fmla="*/ 429751 w 10836593"/>
              <a:gd name="connsiteY34" fmla="*/ 2149451 h 2149451"/>
              <a:gd name="connsiteX35" fmla="*/ 0 w 10836593"/>
              <a:gd name="connsiteY35" fmla="*/ 1850747 h 2149451"/>
              <a:gd name="connsiteX36" fmla="*/ 0 w 10836593"/>
              <a:gd name="connsiteY36" fmla="*/ 1695604 h 2149451"/>
              <a:gd name="connsiteX37" fmla="*/ 59154 w 10836593"/>
              <a:gd name="connsiteY37" fmla="*/ 1567838 h 2149451"/>
              <a:gd name="connsiteX38" fmla="*/ 59154 w 10836593"/>
              <a:gd name="connsiteY38" fmla="*/ 1439021 h 2149451"/>
              <a:gd name="connsiteX39" fmla="*/ 0 w 10836593"/>
              <a:gd name="connsiteY39" fmla="*/ 1233684 h 2149451"/>
              <a:gd name="connsiteX40" fmla="*/ 0 w 10836593"/>
              <a:gd name="connsiteY40" fmla="*/ 1078190 h 2149451"/>
              <a:gd name="connsiteX41" fmla="*/ 429751 w 10836593"/>
              <a:gd name="connsiteY41" fmla="*/ 779837 h 2149451"/>
              <a:gd name="connsiteX42" fmla="*/ 1611927 w 10836593"/>
              <a:gd name="connsiteY42" fmla="*/ 779837 h 2149451"/>
              <a:gd name="connsiteX43" fmla="*/ 1611319 w 10836593"/>
              <a:gd name="connsiteY43" fmla="*/ 763333 h 2149451"/>
              <a:gd name="connsiteX44" fmla="*/ 1612227 w 10836593"/>
              <a:gd name="connsiteY44" fmla="*/ 659184 h 2149451"/>
              <a:gd name="connsiteX45" fmla="*/ 1570216 w 10836593"/>
              <a:gd name="connsiteY45" fmla="*/ 453847 h 2149451"/>
              <a:gd name="connsiteX46" fmla="*/ 1570216 w 10836593"/>
              <a:gd name="connsiteY46" fmla="*/ 298353 h 2149451"/>
              <a:gd name="connsiteX47" fmla="*/ 1875426 w 10836593"/>
              <a:gd name="connsiteY47" fmla="*/ 0 h 214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36593" h="2149451">
                <a:moveTo>
                  <a:pt x="1875426" y="0"/>
                </a:moveTo>
                <a:lnTo>
                  <a:pt x="4723777" y="0"/>
                </a:lnTo>
                <a:lnTo>
                  <a:pt x="5308140" y="0"/>
                </a:lnTo>
                <a:lnTo>
                  <a:pt x="5789654" y="0"/>
                </a:lnTo>
                <a:lnTo>
                  <a:pt x="6112818" y="0"/>
                </a:lnTo>
                <a:lnTo>
                  <a:pt x="8156490" y="0"/>
                </a:lnTo>
                <a:cubicBezTo>
                  <a:pt x="8207480" y="0"/>
                  <a:pt x="8485041" y="74764"/>
                  <a:pt x="8536029" y="51247"/>
                </a:cubicBezTo>
                <a:cubicBezTo>
                  <a:pt x="8587017" y="27729"/>
                  <a:pt x="8588452" y="0"/>
                  <a:pt x="8638004" y="0"/>
                </a:cubicBezTo>
                <a:lnTo>
                  <a:pt x="8961168" y="0"/>
                </a:lnTo>
                <a:cubicBezTo>
                  <a:pt x="9129572" y="386"/>
                  <a:pt x="9265984" y="133732"/>
                  <a:pt x="9266378" y="298353"/>
                </a:cubicBezTo>
                <a:lnTo>
                  <a:pt x="9264942" y="471046"/>
                </a:lnTo>
                <a:cubicBezTo>
                  <a:pt x="9264942" y="506146"/>
                  <a:pt x="9208568" y="591791"/>
                  <a:pt x="9211800" y="615309"/>
                </a:cubicBezTo>
                <a:cubicBezTo>
                  <a:pt x="9227886" y="652778"/>
                  <a:pt x="9240427" y="691529"/>
                  <a:pt x="9249318" y="731065"/>
                </a:cubicBezTo>
                <a:lnTo>
                  <a:pt x="9255644" y="779837"/>
                </a:lnTo>
                <a:lnTo>
                  <a:pt x="9273814" y="779837"/>
                </a:lnTo>
                <a:cubicBezTo>
                  <a:pt x="9345610" y="779837"/>
                  <a:pt x="9736430" y="854601"/>
                  <a:pt x="9808224" y="831084"/>
                </a:cubicBezTo>
                <a:cubicBezTo>
                  <a:pt x="9880018" y="807566"/>
                  <a:pt x="9882039" y="779837"/>
                  <a:pt x="9951810" y="779837"/>
                </a:cubicBezTo>
                <a:lnTo>
                  <a:pt x="10406842" y="779837"/>
                </a:lnTo>
                <a:cubicBezTo>
                  <a:pt x="10643964" y="780223"/>
                  <a:pt x="10836038" y="913569"/>
                  <a:pt x="10836593" y="1078190"/>
                </a:cubicBezTo>
                <a:lnTo>
                  <a:pt x="10834572" y="1250883"/>
                </a:lnTo>
                <a:cubicBezTo>
                  <a:pt x="10834572" y="1285983"/>
                  <a:pt x="10755194" y="1371628"/>
                  <a:pt x="10759744" y="1395146"/>
                </a:cubicBezTo>
                <a:cubicBezTo>
                  <a:pt x="10805045" y="1470084"/>
                  <a:pt x="10830375" y="1550148"/>
                  <a:pt x="10834572" y="1631370"/>
                </a:cubicBezTo>
                <a:lnTo>
                  <a:pt x="10834572" y="1850747"/>
                </a:lnTo>
                <a:cubicBezTo>
                  <a:pt x="10834015" y="2015403"/>
                  <a:pt x="10641992" y="2148889"/>
                  <a:pt x="10404821" y="2149451"/>
                </a:cubicBezTo>
                <a:lnTo>
                  <a:pt x="6612896" y="2149451"/>
                </a:lnTo>
                <a:cubicBezTo>
                  <a:pt x="6592420" y="2149451"/>
                  <a:pt x="6566350" y="2146402"/>
                  <a:pt x="6537942" y="2141762"/>
                </a:cubicBezTo>
                <a:lnTo>
                  <a:pt x="6511212" y="2136585"/>
                </a:lnTo>
                <a:lnTo>
                  <a:pt x="6480733" y="2143208"/>
                </a:lnTo>
                <a:cubicBezTo>
                  <a:pt x="6452784" y="2147234"/>
                  <a:pt x="6423843" y="2149381"/>
                  <a:pt x="6394196" y="2149451"/>
                </a:cubicBezTo>
                <a:lnTo>
                  <a:pt x="6100228" y="2149451"/>
                </a:lnTo>
                <a:lnTo>
                  <a:pt x="4440376" y="2149451"/>
                </a:lnTo>
                <a:lnTo>
                  <a:pt x="2602271" y="2149451"/>
                </a:lnTo>
                <a:cubicBezTo>
                  <a:pt x="2520365" y="2149451"/>
                  <a:pt x="2348970" y="2100661"/>
                  <a:pt x="2296389" y="2096449"/>
                </a:cubicBezTo>
                <a:cubicBezTo>
                  <a:pt x="2243807" y="2092237"/>
                  <a:pt x="2134095" y="2149451"/>
                  <a:pt x="2089603" y="2149451"/>
                </a:cubicBezTo>
                <a:lnTo>
                  <a:pt x="429751" y="2149451"/>
                </a:lnTo>
                <a:cubicBezTo>
                  <a:pt x="192579" y="2148854"/>
                  <a:pt x="556" y="2015403"/>
                  <a:pt x="0" y="1850747"/>
                </a:cubicBezTo>
                <a:lnTo>
                  <a:pt x="0" y="1695604"/>
                </a:lnTo>
                <a:cubicBezTo>
                  <a:pt x="0" y="1652782"/>
                  <a:pt x="63704" y="1591356"/>
                  <a:pt x="59154" y="1567838"/>
                </a:cubicBezTo>
                <a:cubicBezTo>
                  <a:pt x="54604" y="1544322"/>
                  <a:pt x="63704" y="1477280"/>
                  <a:pt x="59154" y="1439021"/>
                </a:cubicBezTo>
                <a:cubicBezTo>
                  <a:pt x="54604" y="1400761"/>
                  <a:pt x="0" y="1296864"/>
                  <a:pt x="0" y="1233684"/>
                </a:cubicBezTo>
                <a:lnTo>
                  <a:pt x="0" y="1078190"/>
                </a:lnTo>
                <a:cubicBezTo>
                  <a:pt x="556" y="913569"/>
                  <a:pt x="192629" y="780223"/>
                  <a:pt x="429751" y="779837"/>
                </a:cubicBezTo>
                <a:lnTo>
                  <a:pt x="1611927" y="779837"/>
                </a:lnTo>
                <a:lnTo>
                  <a:pt x="1611319" y="763333"/>
                </a:lnTo>
                <a:cubicBezTo>
                  <a:pt x="1611622" y="732763"/>
                  <a:pt x="1614651" y="687879"/>
                  <a:pt x="1612227" y="659184"/>
                </a:cubicBezTo>
                <a:cubicBezTo>
                  <a:pt x="1608996" y="620924"/>
                  <a:pt x="1570216" y="517027"/>
                  <a:pt x="1570216" y="453847"/>
                </a:cubicBezTo>
                <a:lnTo>
                  <a:pt x="1570216" y="298353"/>
                </a:lnTo>
                <a:cubicBezTo>
                  <a:pt x="1570611" y="133732"/>
                  <a:pt x="1707022" y="386"/>
                  <a:pt x="1875426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8" name="CHARACTER" descr="A screenshot of a video game&#10;&#10;Description automatically generated">
            <a:extLst>
              <a:ext uri="{FF2B5EF4-FFF2-40B4-BE49-F238E27FC236}">
                <a16:creationId xmlns:a16="http://schemas.microsoft.com/office/drawing/2014/main" id="{7DBEF10A-86A3-1AA8-A21A-345D29571A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23" b="76716" l="34207" r="47517">
                        <a14:foregroundMark x1="39586" y1="75613" x2="39586" y2="75613"/>
                        <a14:foregroundMark x1="39793" y1="76716" x2="44966" y2="47794"/>
                        <a14:foregroundMark x1="44966" y1="47794" x2="40828" y2="50490"/>
                        <a14:foregroundMark x1="40828" y1="50490" x2="39103" y2="42892"/>
                        <a14:foregroundMark x1="39103" y1="42892" x2="43586" y2="70098"/>
                      </a14:backgroundRemoval>
                    </a14:imgEffect>
                  </a14:imgLayer>
                </a14:imgProps>
              </a:ext>
            </a:extLst>
          </a:blip>
          <a:srcRect l="32596" t="33091" r="50702" b="19821"/>
          <a:stretch/>
        </p:blipFill>
        <p:spPr>
          <a:xfrm>
            <a:off x="5962649" y="3401541"/>
            <a:ext cx="3053014" cy="4844011"/>
          </a:xfrm>
          <a:prstGeom prst="rect">
            <a:avLst/>
          </a:prstGeom>
        </p:spPr>
      </p:pic>
      <p:sp>
        <p:nvSpPr>
          <p:cNvPr id="52" name="CHANGE TEXT HERE">
            <a:extLst>
              <a:ext uri="{FF2B5EF4-FFF2-40B4-BE49-F238E27FC236}">
                <a16:creationId xmlns:a16="http://schemas.microsoft.com/office/drawing/2014/main" id="{12556388-C18E-8E63-C85D-6043A1765B32}"/>
              </a:ext>
            </a:extLst>
          </p:cNvPr>
          <p:cNvSpPr txBox="1"/>
          <p:nvPr/>
        </p:nvSpPr>
        <p:spPr>
          <a:xfrm>
            <a:off x="4378247" y="8555234"/>
            <a:ext cx="9927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Can you tell what's true and what's not?</a:t>
            </a:r>
          </a:p>
        </p:txBody>
      </p:sp>
      <p:sp>
        <p:nvSpPr>
          <p:cNvPr id="53" name="CHANGE TEXT HERE">
            <a:extLst>
              <a:ext uri="{FF2B5EF4-FFF2-40B4-BE49-F238E27FC236}">
                <a16:creationId xmlns:a16="http://schemas.microsoft.com/office/drawing/2014/main" id="{5720A19A-B45B-F82D-2D0A-2CEED0630E1E}"/>
              </a:ext>
            </a:extLst>
          </p:cNvPr>
          <p:cNvSpPr txBox="1"/>
          <p:nvPr/>
        </p:nvSpPr>
        <p:spPr>
          <a:xfrm>
            <a:off x="5794501" y="7511284"/>
            <a:ext cx="7095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Knowledge Quest</a:t>
            </a:r>
          </a:p>
        </p:txBody>
      </p:sp>
      <p:grpSp>
        <p:nvGrpSpPr>
          <p:cNvPr id="4" name="BUTTON">
            <a:extLst>
              <a:ext uri="{FF2B5EF4-FFF2-40B4-BE49-F238E27FC236}">
                <a16:creationId xmlns:a16="http://schemas.microsoft.com/office/drawing/2014/main" id="{BE075693-0DDE-5DB8-9F80-B5EC92F6A450}"/>
              </a:ext>
            </a:extLst>
          </p:cNvPr>
          <p:cNvGrpSpPr/>
          <p:nvPr/>
        </p:nvGrpSpPr>
        <p:grpSpPr>
          <a:xfrm>
            <a:off x="7836677" y="9280306"/>
            <a:ext cx="2614646" cy="769441"/>
            <a:chOff x="7836677" y="9280306"/>
            <a:chExt cx="2614646" cy="769441"/>
          </a:xfrm>
        </p:grpSpPr>
        <p:grpSp>
          <p:nvGrpSpPr>
            <p:cNvPr id="49" name="SHAPE">
              <a:extLst>
                <a:ext uri="{FF2B5EF4-FFF2-40B4-BE49-F238E27FC236}">
                  <a16:creationId xmlns:a16="http://schemas.microsoft.com/office/drawing/2014/main" id="{AB6E6167-E6DF-0D41-1208-72B4BEAB9012}"/>
                </a:ext>
              </a:extLst>
            </p:cNvPr>
            <p:cNvGrpSpPr/>
            <p:nvPr/>
          </p:nvGrpSpPr>
          <p:grpSpPr>
            <a:xfrm>
              <a:off x="7836677" y="9317770"/>
              <a:ext cx="2614646" cy="715776"/>
              <a:chOff x="10168677" y="6559099"/>
              <a:chExt cx="3833074" cy="941323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A7568ACC-842E-2460-0216-4387FB48A0AD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: Shape 50" descr="An organic corner shape">
                <a:extLst>
                  <a:ext uri="{FF2B5EF4-FFF2-40B4-BE49-F238E27FC236}">
                    <a16:creationId xmlns:a16="http://schemas.microsoft.com/office/drawing/2014/main" id="{AA788886-AF36-5C81-8FE8-B07911C790A4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 descr="An organic corner shape">
                <a:extLst>
                  <a:ext uri="{FF2B5EF4-FFF2-40B4-BE49-F238E27FC236}">
                    <a16:creationId xmlns:a16="http://schemas.microsoft.com/office/drawing/2014/main" id="{CBB2B7A9-2664-8E1B-A904-33289467DF43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87D1B22-DCF5-0169-20A7-454575B4C870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7" name="CHANGE TEXT HERE">
              <a:extLst>
                <a:ext uri="{FF2B5EF4-FFF2-40B4-BE49-F238E27FC236}">
                  <a16:creationId xmlns:a16="http://schemas.microsoft.com/office/drawing/2014/main" id="{AE970C81-EFD1-35EF-CA90-5B41EF321541}"/>
                </a:ext>
              </a:extLst>
            </p:cNvPr>
            <p:cNvSpPr txBox="1"/>
            <p:nvPr/>
          </p:nvSpPr>
          <p:spPr>
            <a:xfrm>
              <a:off x="8400046" y="9280306"/>
              <a:ext cx="14879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Start</a:t>
              </a:r>
            </a:p>
          </p:txBody>
        </p:sp>
      </p:grpSp>
      <p:sp>
        <p:nvSpPr>
          <p:cNvPr id="5" name="START_BUTTON">
            <a:hlinkClick r:id="" action="ppaction://hlinkshowjump?jump=nextslide">
              <a:snd r:embed="rId9" name="Start Game 1.wav"/>
            </a:hlinkClick>
            <a:extLst>
              <a:ext uri="{FF2B5EF4-FFF2-40B4-BE49-F238E27FC236}">
                <a16:creationId xmlns:a16="http://schemas.microsoft.com/office/drawing/2014/main" id="{F1DBFA22-C0C6-3D82-685D-F197BEF704A2}"/>
              </a:ext>
            </a:extLst>
          </p:cNvPr>
          <p:cNvSpPr/>
          <p:nvPr/>
        </p:nvSpPr>
        <p:spPr>
          <a:xfrm>
            <a:off x="7721318" y="9289502"/>
            <a:ext cx="3015441" cy="8362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5" name="TIMER">
            <a:extLst>
              <a:ext uri="{FF2B5EF4-FFF2-40B4-BE49-F238E27FC236}">
                <a16:creationId xmlns:a16="http://schemas.microsoft.com/office/drawing/2014/main" id="{72BA4D22-7D67-ED10-8685-FF2D3E1D04FD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6" name="BGM AUDIO">
            <a:hlinkClick r:id="" action="ppaction://media"/>
            <a:extLst>
              <a:ext uri="{FF2B5EF4-FFF2-40B4-BE49-F238E27FC236}">
                <a16:creationId xmlns:a16="http://schemas.microsoft.com/office/drawing/2014/main" id="{A238E2B8-9459-FB6A-54F3-3019AE3148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0"/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7900" y="1219200"/>
            <a:ext cx="609600" cy="609600"/>
          </a:xfrm>
          <a:prstGeom prst="rect">
            <a:avLst/>
          </a:prstGeom>
        </p:spPr>
      </p:pic>
      <p:pic>
        <p:nvPicPr>
          <p:cNvPr id="98" name="VO">
            <a:hlinkClick r:id="" action="ppaction://media"/>
            <a:extLst>
              <a:ext uri="{FF2B5EF4-FFF2-40B4-BE49-F238E27FC236}">
                <a16:creationId xmlns:a16="http://schemas.microsoft.com/office/drawing/2014/main" id="{94DE1558-E954-72D0-5F51-996C77441B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3203" y="-1329645"/>
            <a:ext cx="609600" cy="609600"/>
          </a:xfrm>
          <a:prstGeom prst="rect">
            <a:avLst/>
          </a:prstGeom>
        </p:spPr>
      </p:pic>
      <p:grpSp>
        <p:nvGrpSpPr>
          <p:cNvPr id="105" name="TEXT GROUP">
            <a:extLst>
              <a:ext uri="{FF2B5EF4-FFF2-40B4-BE49-F238E27FC236}">
                <a16:creationId xmlns:a16="http://schemas.microsoft.com/office/drawing/2014/main" id="{CA9CE5B5-C2A2-15BD-A44A-36E6B782B127}"/>
              </a:ext>
            </a:extLst>
          </p:cNvPr>
          <p:cNvGrpSpPr/>
          <p:nvPr/>
        </p:nvGrpSpPr>
        <p:grpSpPr>
          <a:xfrm>
            <a:off x="5574483" y="789044"/>
            <a:ext cx="7139035" cy="3618514"/>
            <a:chOff x="14291082" y="1274484"/>
            <a:chExt cx="7139035" cy="3618514"/>
          </a:xfrm>
        </p:grpSpPr>
        <p:grpSp>
          <p:nvGrpSpPr>
            <p:cNvPr id="106" name="WOOD BOARD">
              <a:extLst>
                <a:ext uri="{FF2B5EF4-FFF2-40B4-BE49-F238E27FC236}">
                  <a16:creationId xmlns:a16="http://schemas.microsoft.com/office/drawing/2014/main" id="{2BBF3E31-105F-58BF-5CF0-53D47730D5F4}"/>
                </a:ext>
              </a:extLst>
            </p:cNvPr>
            <p:cNvGrpSpPr/>
            <p:nvPr/>
          </p:nvGrpSpPr>
          <p:grpSpPr>
            <a:xfrm>
              <a:off x="14291082" y="1416735"/>
              <a:ext cx="7139035" cy="3476263"/>
              <a:chOff x="14291082" y="1416735"/>
              <a:chExt cx="7139035" cy="3476263"/>
            </a:xfrm>
          </p:grpSpPr>
          <p:pic>
            <p:nvPicPr>
              <p:cNvPr id="109" name="WOOD BOARD">
                <a:extLst>
                  <a:ext uri="{FF2B5EF4-FFF2-40B4-BE49-F238E27FC236}">
                    <a16:creationId xmlns:a16="http://schemas.microsoft.com/office/drawing/2014/main" id="{18F4D370-637C-AE37-DAD6-BA408FC9F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91082" y="1416735"/>
                <a:ext cx="7139035" cy="2042337"/>
              </a:xfrm>
              <a:prstGeom prst="rect">
                <a:avLst/>
              </a:prstGeom>
            </p:spPr>
          </p:pic>
          <p:pic>
            <p:nvPicPr>
              <p:cNvPr id="110" name="WOOD BOARD">
                <a:extLst>
                  <a:ext uri="{FF2B5EF4-FFF2-40B4-BE49-F238E27FC236}">
                    <a16:creationId xmlns:a16="http://schemas.microsoft.com/office/drawing/2014/main" id="{09E012A4-6BCA-9090-0C79-ED60CBE84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76348" y="2844564"/>
                <a:ext cx="5968501" cy="2048434"/>
              </a:xfrm>
              <a:prstGeom prst="rect">
                <a:avLst/>
              </a:prstGeom>
            </p:spPr>
          </p:pic>
        </p:grpSp>
        <p:sp>
          <p:nvSpPr>
            <p:cNvPr id="107" name="CHANGE TEXT HERE">
              <a:extLst>
                <a:ext uri="{FF2B5EF4-FFF2-40B4-BE49-F238E27FC236}">
                  <a16:creationId xmlns:a16="http://schemas.microsoft.com/office/drawing/2014/main" id="{A93E32EE-0DC2-ED4D-79EA-93C6A4994514}"/>
                </a:ext>
              </a:extLst>
            </p:cNvPr>
            <p:cNvSpPr txBox="1"/>
            <p:nvPr/>
          </p:nvSpPr>
          <p:spPr>
            <a:xfrm>
              <a:off x="15346437" y="1274484"/>
              <a:ext cx="513634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 or</a:t>
              </a:r>
            </a:p>
          </p:txBody>
        </p:sp>
        <p:sp>
          <p:nvSpPr>
            <p:cNvPr id="108" name="CHANGE TEXT HERE">
              <a:extLst>
                <a:ext uri="{FF2B5EF4-FFF2-40B4-BE49-F238E27FC236}">
                  <a16:creationId xmlns:a16="http://schemas.microsoft.com/office/drawing/2014/main" id="{FC719F25-F1C0-41F6-3099-E45FD6041C7D}"/>
                </a:ext>
              </a:extLst>
            </p:cNvPr>
            <p:cNvSpPr txBox="1"/>
            <p:nvPr/>
          </p:nvSpPr>
          <p:spPr>
            <a:xfrm>
              <a:off x="16111871" y="2692877"/>
              <a:ext cx="360547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7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utoRev="1" fill="hold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40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414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0" presetClass="entr" presetSubtype="0" decel="50000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4242"/>
                                      </p:iterate>
                                      <p:childTnLst>
                                        <p:set>
                                          <p:cBhvr>
                                            <p:cTn id="44" dur="5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5" dur="16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</p:cBhvr>
                                          <p:from x="150000" y="150000"/>
                                          <p:to x="50000" y="50000"/>
                                        </p:animScale>
                                        <p:anim to="" calcmode="lin" valueType="num">
                                          <p:cBhvr>
                                            <p:cTn id="46" dur="16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02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</p:cBhvr>
                                          <p:from x="50000" y="50000"/>
                                          <p:to x="100000" y="100000"/>
                                        </p:animScale>
                                        <p:anim to="" calcmode="lin" valueType="num">
                                          <p:cBhvr>
                                            <p:cTn id="48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9" dur="16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05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0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Rot by="21600000" from="-2700000" to="1200000">
                                          <p:cBhvr>
                                            <p:cTn id="51" dur="5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1600000" from="1200000" to="0">
                                          <p:cBhvr>
                                            <p:cTn id="52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Effect filter="fade">
                                          <p:cBhvr>
                                            <p:cTn id="53" dur="16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55" dur="100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606" numSld="999" showWhenStopped="0">
                    <p:cTn id="5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8"/>
                    </p:tgtEl>
                  </p:cMediaNode>
                </p:audio>
              </p:childTnLst>
            </p:cTn>
          </p:par>
        </p:tnLst>
        <p:bldLst>
          <p:bldP spid="56" grpId="0" animBg="1"/>
          <p:bldP spid="56" grpId="1" animBg="1"/>
          <p:bldP spid="52" grpId="0"/>
          <p:bldP spid="53" grpId="0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utoRev="1" fill="hold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48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414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0" presetClass="entr" presetSubtype="0" decel="50000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4242"/>
                                      </p:iterate>
                                      <p:childTnLst>
                                        <p:set>
                                          <p:cBhvr>
                                            <p:cTn id="52" dur="5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3" dur="16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</p:cBhvr>
                                          <p:from x="150000" y="150000"/>
                                          <p:to x="50000" y="50000"/>
                                        </p:animScale>
                                        <p:anim to="" calcmode="lin" valueType="num">
                                          <p:cBhvr>
                                            <p:cTn id="54" dur="16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02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</p:cBhvr>
                                          <p:from x="50000" y="50000"/>
                                          <p:to x="100000" y="100000"/>
                                        </p:animScale>
                                        <p:anim to="" calcmode="lin" valueType="num">
                                          <p:cBhvr>
                                            <p:cTn id="56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7" dur="16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05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8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Rot by="21600000" from="-2700000" to="1200000">
                                          <p:cBhvr>
                                            <p:cTn id="59" dur="5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1600000" from="1200000" to="0">
                                          <p:cBhvr>
                                            <p:cTn id="60" dur="275" accel="50000" fill="hold">
                                              <p:stCondLst>
                                                <p:cond delay="16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Effect filter="fade">
                                          <p:cBhvr>
                                            <p:cTn id="61" dur="16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63" dur="100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606" numSld="999" showWhenStopped="0">
                    <p:cTn id="6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8"/>
                    </p:tgtEl>
                  </p:cMediaNode>
                </p:audio>
              </p:childTnLst>
            </p:cTn>
          </p:par>
        </p:tnLst>
        <p:bldLst>
          <p:bldP spid="56" grpId="0" animBg="1"/>
          <p:bldP spid="56" grpId="1" animBg="1"/>
          <p:bldP spid="52" grpId="0"/>
          <p:bldP spid="53" grpId="0"/>
          <p:bldP spid="95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657C904C-F3A3-02A3-168E-1586CBB00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8288000" cy="10287000"/>
          </a:xfrm>
        </p:spPr>
      </p:pic>
      <p:grpSp>
        <p:nvGrpSpPr>
          <p:cNvPr id="15" name="SHAPE GROUP">
            <a:extLst>
              <a:ext uri="{FF2B5EF4-FFF2-40B4-BE49-F238E27FC236}">
                <a16:creationId xmlns:a16="http://schemas.microsoft.com/office/drawing/2014/main" id="{37D657B7-47B3-366A-8E49-F7F1699D5BFC}"/>
              </a:ext>
            </a:extLst>
          </p:cNvPr>
          <p:cNvGrpSpPr/>
          <p:nvPr/>
        </p:nvGrpSpPr>
        <p:grpSpPr>
          <a:xfrm>
            <a:off x="1638300" y="1333500"/>
            <a:ext cx="6884563" cy="7937500"/>
            <a:chOff x="1638300" y="1333500"/>
            <a:chExt cx="6884563" cy="7937500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06FA162E-0C57-93A8-96D1-2F3E8DE0B8F0}"/>
                </a:ext>
              </a:extLst>
            </p:cNvPr>
            <p:cNvSpPr/>
            <p:nvPr/>
          </p:nvSpPr>
          <p:spPr>
            <a:xfrm>
              <a:off x="1645813" y="1333500"/>
              <a:ext cx="6877050" cy="7937500"/>
            </a:xfrm>
            <a:prstGeom prst="roundRect">
              <a:avLst>
                <a:gd name="adj" fmla="val 7803"/>
              </a:avLst>
            </a:prstGeom>
            <a:solidFill>
              <a:srgbClr val="532824"/>
            </a:solidFill>
            <a:ln w="60325" cap="flat">
              <a:noFill/>
              <a:prstDash val="solid"/>
              <a:miter/>
            </a:ln>
            <a:effectLst>
              <a:outerShdw blurRad="152400" dist="101600" dir="5400000" algn="t" rotWithShape="0">
                <a:prstClr val="black">
                  <a:alpha val="49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E09FF5C7-9878-71DC-854E-B591515359CC}"/>
                </a:ext>
              </a:extLst>
            </p:cNvPr>
            <p:cNvSpPr/>
            <p:nvPr/>
          </p:nvSpPr>
          <p:spPr>
            <a:xfrm>
              <a:off x="1638300" y="1333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D67B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A3D89237-EFB5-633A-310A-57F4CB73DB93}"/>
                </a:ext>
              </a:extLst>
            </p:cNvPr>
            <p:cNvSpPr/>
            <p:nvPr/>
          </p:nvSpPr>
          <p:spPr>
            <a:xfrm>
              <a:off x="1638300" y="1714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974A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HAPE">
            <a:extLst>
              <a:ext uri="{FF2B5EF4-FFF2-40B4-BE49-F238E27FC236}">
                <a16:creationId xmlns:a16="http://schemas.microsoft.com/office/drawing/2014/main" id="{5D8C5CD8-993E-6D18-6C10-CE0646117A43}"/>
              </a:ext>
            </a:extLst>
          </p:cNvPr>
          <p:cNvSpPr/>
          <p:nvPr/>
        </p:nvSpPr>
        <p:spPr>
          <a:xfrm>
            <a:off x="9392012" y="2922558"/>
            <a:ext cx="7340416" cy="2691955"/>
          </a:xfrm>
          <a:custGeom>
            <a:avLst/>
            <a:gdLst>
              <a:gd name="connsiteX0" fmla="*/ 958802 w 7340416"/>
              <a:gd name="connsiteY0" fmla="*/ 0 h 2691955"/>
              <a:gd name="connsiteX1" fmla="*/ 5351862 w 7340416"/>
              <a:gd name="connsiteY1" fmla="*/ 0 h 2691955"/>
              <a:gd name="connsiteX2" fmla="*/ 5837580 w 7340416"/>
              <a:gd name="connsiteY2" fmla="*/ 54777 h 2691955"/>
              <a:gd name="connsiteX3" fmla="*/ 5968085 w 7340416"/>
              <a:gd name="connsiteY3" fmla="*/ 0 h 2691955"/>
              <a:gd name="connsiteX4" fmla="*/ 6381658 w 7340416"/>
              <a:gd name="connsiteY4" fmla="*/ 0 h 2691955"/>
              <a:gd name="connsiteX5" fmla="*/ 6772254 w 7340416"/>
              <a:gd name="connsiteY5" fmla="*/ 318910 h 2691955"/>
              <a:gd name="connsiteX6" fmla="*/ 6770417 w 7340416"/>
              <a:gd name="connsiteY6" fmla="*/ 503502 h 2691955"/>
              <a:gd name="connsiteX7" fmla="*/ 6702407 w 7340416"/>
              <a:gd name="connsiteY7" fmla="*/ 657706 h 2691955"/>
              <a:gd name="connsiteX8" fmla="*/ 6770417 w 7340416"/>
              <a:gd name="connsiteY8" fmla="*/ 910206 h 2691955"/>
              <a:gd name="connsiteX9" fmla="*/ 6770417 w 7340416"/>
              <a:gd name="connsiteY9" fmla="*/ 1144699 h 2691955"/>
              <a:gd name="connsiteX10" fmla="*/ 6749655 w 7340416"/>
              <a:gd name="connsiteY10" fmla="*/ 1227969 h 2691955"/>
              <a:gd name="connsiteX11" fmla="*/ 6878277 w 7340416"/>
              <a:gd name="connsiteY11" fmla="*/ 1227969 h 2691955"/>
              <a:gd name="connsiteX12" fmla="*/ 7340416 w 7340416"/>
              <a:gd name="connsiteY12" fmla="*/ 1546879 h 2691955"/>
              <a:gd name="connsiteX13" fmla="*/ 7338243 w 7340416"/>
              <a:gd name="connsiteY13" fmla="*/ 1731472 h 2691955"/>
              <a:gd name="connsiteX14" fmla="*/ 7257776 w 7340416"/>
              <a:gd name="connsiteY14" fmla="*/ 1885675 h 2691955"/>
              <a:gd name="connsiteX15" fmla="*/ 7338243 w 7340416"/>
              <a:gd name="connsiteY15" fmla="*/ 2138176 h 2691955"/>
              <a:gd name="connsiteX16" fmla="*/ 7338243 w 7340416"/>
              <a:gd name="connsiteY16" fmla="*/ 2372669 h 2691955"/>
              <a:gd name="connsiteX17" fmla="*/ 6876103 w 7340416"/>
              <a:gd name="connsiteY17" fmla="*/ 2691955 h 2691955"/>
              <a:gd name="connsiteX18" fmla="*/ 2798395 w 7340416"/>
              <a:gd name="connsiteY18" fmla="*/ 2691955 h 2691955"/>
              <a:gd name="connsiteX19" fmla="*/ 2469460 w 7340416"/>
              <a:gd name="connsiteY19" fmla="*/ 2635301 h 2691955"/>
              <a:gd name="connsiteX20" fmla="*/ 2247089 w 7340416"/>
              <a:gd name="connsiteY20" fmla="*/ 2691955 h 2691955"/>
              <a:gd name="connsiteX21" fmla="*/ 462140 w 7340416"/>
              <a:gd name="connsiteY21" fmla="*/ 2691955 h 2691955"/>
              <a:gd name="connsiteX22" fmla="*/ 0 w 7340416"/>
              <a:gd name="connsiteY22" fmla="*/ 2372669 h 2691955"/>
              <a:gd name="connsiteX23" fmla="*/ 0 w 7340416"/>
              <a:gd name="connsiteY23" fmla="*/ 2206836 h 2691955"/>
              <a:gd name="connsiteX24" fmla="*/ 63612 w 7340416"/>
              <a:gd name="connsiteY24" fmla="*/ 2070267 h 2691955"/>
              <a:gd name="connsiteX25" fmla="*/ 63612 w 7340416"/>
              <a:gd name="connsiteY25" fmla="*/ 1932573 h 2691955"/>
              <a:gd name="connsiteX26" fmla="*/ 0 w 7340416"/>
              <a:gd name="connsiteY26" fmla="*/ 1713088 h 2691955"/>
              <a:gd name="connsiteX27" fmla="*/ 0 w 7340416"/>
              <a:gd name="connsiteY27" fmla="*/ 1546879 h 2691955"/>
              <a:gd name="connsiteX28" fmla="*/ 462140 w 7340416"/>
              <a:gd name="connsiteY28" fmla="*/ 1227969 h 2691955"/>
              <a:gd name="connsiteX29" fmla="*/ 588968 w 7340416"/>
              <a:gd name="connsiteY29" fmla="*/ 1227969 h 2691955"/>
              <a:gd name="connsiteX30" fmla="*/ 568206 w 7340416"/>
              <a:gd name="connsiteY30" fmla="*/ 1144699 h 2691955"/>
              <a:gd name="connsiteX31" fmla="*/ 568206 w 7340416"/>
              <a:gd name="connsiteY31" fmla="*/ 978867 h 2691955"/>
              <a:gd name="connsiteX32" fmla="*/ 621970 w 7340416"/>
              <a:gd name="connsiteY32" fmla="*/ 842297 h 2691955"/>
              <a:gd name="connsiteX33" fmla="*/ 621970 w 7340416"/>
              <a:gd name="connsiteY33" fmla="*/ 704604 h 2691955"/>
              <a:gd name="connsiteX34" fmla="*/ 568206 w 7340416"/>
              <a:gd name="connsiteY34" fmla="*/ 485118 h 2691955"/>
              <a:gd name="connsiteX35" fmla="*/ 568206 w 7340416"/>
              <a:gd name="connsiteY35" fmla="*/ 318910 h 2691955"/>
              <a:gd name="connsiteX36" fmla="*/ 958802 w 7340416"/>
              <a:gd name="connsiteY36" fmla="*/ 0 h 26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40416" h="2691955">
                <a:moveTo>
                  <a:pt x="958802" y="0"/>
                </a:moveTo>
                <a:lnTo>
                  <a:pt x="5351862" y="0"/>
                </a:lnTo>
                <a:cubicBezTo>
                  <a:pt x="5417115" y="0"/>
                  <a:pt x="5772329" y="79915"/>
                  <a:pt x="5837580" y="54777"/>
                </a:cubicBezTo>
                <a:cubicBezTo>
                  <a:pt x="5902834" y="29639"/>
                  <a:pt x="5904670" y="0"/>
                  <a:pt x="5968085" y="0"/>
                </a:cubicBezTo>
                <a:lnTo>
                  <a:pt x="6381658" y="0"/>
                </a:lnTo>
                <a:cubicBezTo>
                  <a:pt x="6597175" y="412"/>
                  <a:pt x="6771750" y="142946"/>
                  <a:pt x="6772254" y="318910"/>
                </a:cubicBezTo>
                <a:lnTo>
                  <a:pt x="6770417" y="503502"/>
                </a:lnTo>
                <a:cubicBezTo>
                  <a:pt x="6770417" y="541021"/>
                  <a:pt x="6698271" y="632567"/>
                  <a:pt x="6702407" y="657706"/>
                </a:cubicBezTo>
                <a:cubicBezTo>
                  <a:pt x="6743580" y="737807"/>
                  <a:pt x="6766603" y="823388"/>
                  <a:pt x="6770417" y="910206"/>
                </a:cubicBezTo>
                <a:lnTo>
                  <a:pt x="6770417" y="1144699"/>
                </a:lnTo>
                <a:lnTo>
                  <a:pt x="6749655" y="1227969"/>
                </a:lnTo>
                <a:lnTo>
                  <a:pt x="6878277" y="1227969"/>
                </a:lnTo>
                <a:cubicBezTo>
                  <a:pt x="7133269" y="1228381"/>
                  <a:pt x="7339820" y="1370916"/>
                  <a:pt x="7340416" y="1546879"/>
                </a:cubicBezTo>
                <a:lnTo>
                  <a:pt x="7338243" y="1731472"/>
                </a:lnTo>
                <a:cubicBezTo>
                  <a:pt x="7338243" y="1768991"/>
                  <a:pt x="7252882" y="1860537"/>
                  <a:pt x="7257776" y="1885675"/>
                </a:cubicBezTo>
                <a:cubicBezTo>
                  <a:pt x="7306490" y="1965777"/>
                  <a:pt x="7333730" y="2051357"/>
                  <a:pt x="7338243" y="2138176"/>
                </a:cubicBezTo>
                <a:lnTo>
                  <a:pt x="7338243" y="2372669"/>
                </a:lnTo>
                <a:cubicBezTo>
                  <a:pt x="7337644" y="2548670"/>
                  <a:pt x="7131149" y="2691355"/>
                  <a:pt x="6876103" y="2691955"/>
                </a:cubicBezTo>
                <a:lnTo>
                  <a:pt x="2798395" y="2691955"/>
                </a:lnTo>
                <a:cubicBezTo>
                  <a:pt x="2710317" y="2691955"/>
                  <a:pt x="2526004" y="2639804"/>
                  <a:pt x="2469460" y="2635301"/>
                </a:cubicBezTo>
                <a:cubicBezTo>
                  <a:pt x="2412915" y="2630799"/>
                  <a:pt x="2294934" y="2691955"/>
                  <a:pt x="2247089" y="2691955"/>
                </a:cubicBezTo>
                <a:lnTo>
                  <a:pt x="462140" y="2691955"/>
                </a:lnTo>
                <a:cubicBezTo>
                  <a:pt x="207093" y="2691317"/>
                  <a:pt x="598" y="2548670"/>
                  <a:pt x="0" y="2372669"/>
                </a:cubicBezTo>
                <a:lnTo>
                  <a:pt x="0" y="2206836"/>
                </a:lnTo>
                <a:cubicBezTo>
                  <a:pt x="0" y="2161063"/>
                  <a:pt x="68505" y="2095405"/>
                  <a:pt x="63612" y="2070267"/>
                </a:cubicBezTo>
                <a:cubicBezTo>
                  <a:pt x="58719" y="2045130"/>
                  <a:pt x="68505" y="1973469"/>
                  <a:pt x="63612" y="1932573"/>
                </a:cubicBezTo>
                <a:cubicBezTo>
                  <a:pt x="58719" y="1891678"/>
                  <a:pt x="0" y="1780621"/>
                  <a:pt x="0" y="1713088"/>
                </a:cubicBezTo>
                <a:lnTo>
                  <a:pt x="0" y="1546879"/>
                </a:lnTo>
                <a:cubicBezTo>
                  <a:pt x="598" y="1370916"/>
                  <a:pt x="207147" y="1228381"/>
                  <a:pt x="462140" y="1227969"/>
                </a:cubicBezTo>
                <a:lnTo>
                  <a:pt x="588968" y="1227969"/>
                </a:lnTo>
                <a:lnTo>
                  <a:pt x="568206" y="1144699"/>
                </a:lnTo>
                <a:lnTo>
                  <a:pt x="568206" y="978867"/>
                </a:lnTo>
                <a:cubicBezTo>
                  <a:pt x="568206" y="933094"/>
                  <a:pt x="626106" y="867436"/>
                  <a:pt x="621970" y="842297"/>
                </a:cubicBezTo>
                <a:cubicBezTo>
                  <a:pt x="617834" y="817161"/>
                  <a:pt x="626106" y="745499"/>
                  <a:pt x="621970" y="704604"/>
                </a:cubicBezTo>
                <a:cubicBezTo>
                  <a:pt x="617834" y="663708"/>
                  <a:pt x="568206" y="552652"/>
                  <a:pt x="568206" y="485118"/>
                </a:cubicBezTo>
                <a:lnTo>
                  <a:pt x="568206" y="318910"/>
                </a:lnTo>
                <a:cubicBezTo>
                  <a:pt x="568711" y="142946"/>
                  <a:pt x="743284" y="412"/>
                  <a:pt x="958802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9" name="CHANGE PICTURE HERE">
            <a:extLst>
              <a:ext uri="{FF2B5EF4-FFF2-40B4-BE49-F238E27FC236}">
                <a16:creationId xmlns:a16="http://schemas.microsoft.com/office/drawing/2014/main" id="{CE3C20F7-9E4F-B38D-3915-DFB925827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/>
        </p:blipFill>
        <p:spPr>
          <a:xfrm>
            <a:off x="1638300" y="1524000"/>
            <a:ext cx="6877050" cy="7239000"/>
          </a:xfrm>
        </p:spPr>
      </p:pic>
      <p:sp>
        <p:nvSpPr>
          <p:cNvPr id="57" name="CHANGE TEXT HERE">
            <a:extLst>
              <a:ext uri="{FF2B5EF4-FFF2-40B4-BE49-F238E27FC236}">
                <a16:creationId xmlns:a16="http://schemas.microsoft.com/office/drawing/2014/main" id="{888199B6-93D7-DD96-0B90-20FBFC044B43}"/>
              </a:ext>
            </a:extLst>
          </p:cNvPr>
          <p:cNvSpPr txBox="1"/>
          <p:nvPr/>
        </p:nvSpPr>
        <p:spPr>
          <a:xfrm>
            <a:off x="9623619" y="3287731"/>
            <a:ext cx="68772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Water boils at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100 degrees Celsius.</a:t>
            </a:r>
          </a:p>
        </p:txBody>
      </p:sp>
      <p:grpSp>
        <p:nvGrpSpPr>
          <p:cNvPr id="16" name="TRUE">
            <a:extLst>
              <a:ext uri="{FF2B5EF4-FFF2-40B4-BE49-F238E27FC236}">
                <a16:creationId xmlns:a16="http://schemas.microsoft.com/office/drawing/2014/main" id="{B7D2E027-CC3B-F19E-E3DD-25500D04F9A4}"/>
              </a:ext>
            </a:extLst>
          </p:cNvPr>
          <p:cNvGrpSpPr/>
          <p:nvPr/>
        </p:nvGrpSpPr>
        <p:grpSpPr>
          <a:xfrm>
            <a:off x="9207089" y="6992589"/>
            <a:ext cx="3833074" cy="1015663"/>
            <a:chOff x="9207089" y="6992589"/>
            <a:chExt cx="3833074" cy="1015663"/>
          </a:xfrm>
        </p:grpSpPr>
        <p:grpSp>
          <p:nvGrpSpPr>
            <p:cNvPr id="99" name="SHAPE">
              <a:extLst>
                <a:ext uri="{FF2B5EF4-FFF2-40B4-BE49-F238E27FC236}">
                  <a16:creationId xmlns:a16="http://schemas.microsoft.com/office/drawing/2014/main" id="{3A9885DB-AF4E-A597-2DCA-C5744B1CE355}"/>
                </a:ext>
              </a:extLst>
            </p:cNvPr>
            <p:cNvGrpSpPr/>
            <p:nvPr/>
          </p:nvGrpSpPr>
          <p:grpSpPr>
            <a:xfrm>
              <a:off x="9207089" y="7029760"/>
              <a:ext cx="3833074" cy="941323"/>
              <a:chOff x="10168677" y="6559099"/>
              <a:chExt cx="3833074" cy="941323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20DE13A-DB84-C23C-CAED-25D8D661B668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8FEFF4"/>
                  </a:gs>
                  <a:gs pos="88000">
                    <a:srgbClr val="207D93"/>
                  </a:gs>
                </a:gsLst>
                <a:lin ang="2999935" scaled="1"/>
              </a:gradFill>
              <a:ln w="34925" cap="flat">
                <a:solidFill>
                  <a:srgbClr val="207D93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95" descr="An organic corner shape">
                <a:extLst>
                  <a:ext uri="{FF2B5EF4-FFF2-40B4-BE49-F238E27FC236}">
                    <a16:creationId xmlns:a16="http://schemas.microsoft.com/office/drawing/2014/main" id="{AE3364DD-65CC-1DC9-5703-1CD5E56DDE3A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 descr="An organic corner shape">
                <a:extLst>
                  <a:ext uri="{FF2B5EF4-FFF2-40B4-BE49-F238E27FC236}">
                    <a16:creationId xmlns:a16="http://schemas.microsoft.com/office/drawing/2014/main" id="{C6A764C3-4B7F-F9D7-D8B5-996DF5B5811A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1B9BF90-BC18-514B-AFA4-E5A6F000C58C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8" name="CHANGE TEXT HERE">
              <a:extLst>
                <a:ext uri="{FF2B5EF4-FFF2-40B4-BE49-F238E27FC236}">
                  <a16:creationId xmlns:a16="http://schemas.microsoft.com/office/drawing/2014/main" id="{1C447BAB-E7BC-EB5C-5A1A-318C31AC62C1}"/>
                </a:ext>
              </a:extLst>
            </p:cNvPr>
            <p:cNvSpPr txBox="1"/>
            <p:nvPr/>
          </p:nvSpPr>
          <p:spPr>
            <a:xfrm>
              <a:off x="10253836" y="6992589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17" name="FALSE">
            <a:extLst>
              <a:ext uri="{FF2B5EF4-FFF2-40B4-BE49-F238E27FC236}">
                <a16:creationId xmlns:a16="http://schemas.microsoft.com/office/drawing/2014/main" id="{AA181D4B-C669-86FB-5355-BB3612620B45}"/>
              </a:ext>
            </a:extLst>
          </p:cNvPr>
          <p:cNvGrpSpPr/>
          <p:nvPr/>
        </p:nvGrpSpPr>
        <p:grpSpPr>
          <a:xfrm>
            <a:off x="13487513" y="6992589"/>
            <a:ext cx="3833074" cy="1015663"/>
            <a:chOff x="13487513" y="6992589"/>
            <a:chExt cx="3833074" cy="1015663"/>
          </a:xfrm>
        </p:grpSpPr>
        <p:grpSp>
          <p:nvGrpSpPr>
            <p:cNvPr id="4" name="SHAPE">
              <a:extLst>
                <a:ext uri="{FF2B5EF4-FFF2-40B4-BE49-F238E27FC236}">
                  <a16:creationId xmlns:a16="http://schemas.microsoft.com/office/drawing/2014/main" id="{C15F7225-A5D1-480E-B700-ECE35DC4A97D}"/>
                </a:ext>
              </a:extLst>
            </p:cNvPr>
            <p:cNvGrpSpPr/>
            <p:nvPr/>
          </p:nvGrpSpPr>
          <p:grpSpPr>
            <a:xfrm>
              <a:off x="13487513" y="7029760"/>
              <a:ext cx="3833074" cy="941323"/>
              <a:chOff x="10168677" y="6559099"/>
              <a:chExt cx="3833074" cy="94132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55F9789-1D19-A91B-4D91-C3D9423288CB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8FEFF4"/>
                  </a:gs>
                  <a:gs pos="88000">
                    <a:srgbClr val="207D93"/>
                  </a:gs>
                </a:gsLst>
                <a:lin ang="2999935" scaled="1"/>
              </a:gradFill>
              <a:ln w="34925" cap="flat">
                <a:solidFill>
                  <a:srgbClr val="207D93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Freeform: Shape 5" descr="An organic corner shape">
                <a:extLst>
                  <a:ext uri="{FF2B5EF4-FFF2-40B4-BE49-F238E27FC236}">
                    <a16:creationId xmlns:a16="http://schemas.microsoft.com/office/drawing/2014/main" id="{B3A531CF-B96B-A315-1B53-D582FD624EAE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 descr="An organic corner shape">
                <a:extLst>
                  <a:ext uri="{FF2B5EF4-FFF2-40B4-BE49-F238E27FC236}">
                    <a16:creationId xmlns:a16="http://schemas.microsoft.com/office/drawing/2014/main" id="{57EC8789-3B84-83BA-F886-CD9B6264CE0A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119F32F-B3F0-51B9-F9BA-6FFCEC8B89A3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CHANGE TEXT HERE">
              <a:extLst>
                <a:ext uri="{FF2B5EF4-FFF2-40B4-BE49-F238E27FC236}">
                  <a16:creationId xmlns:a16="http://schemas.microsoft.com/office/drawing/2014/main" id="{B8D668E4-C6FD-7DB9-BEBC-32E0DF000444}"/>
                </a:ext>
              </a:extLst>
            </p:cNvPr>
            <p:cNvSpPr txBox="1"/>
            <p:nvPr/>
          </p:nvSpPr>
          <p:spPr>
            <a:xfrm>
              <a:off x="14456515" y="6992589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sp>
        <p:nvSpPr>
          <p:cNvPr id="18" name="CHOICE_BUTTON">
            <a:hlinkClick r:id="" action="ppaction://hlinkshowjump?jump=nextslide">
              <a:snd r:embed="rId7" name="Wrong Answer 1.wav"/>
            </a:hlinkClick>
            <a:extLst>
              <a:ext uri="{FF2B5EF4-FFF2-40B4-BE49-F238E27FC236}">
                <a16:creationId xmlns:a16="http://schemas.microsoft.com/office/drawing/2014/main" id="{F2632DCC-7304-B89C-54F5-BF00AC4A658A}"/>
              </a:ext>
            </a:extLst>
          </p:cNvPr>
          <p:cNvSpPr/>
          <p:nvPr/>
        </p:nvSpPr>
        <p:spPr>
          <a:xfrm>
            <a:off x="13384750" y="6906274"/>
            <a:ext cx="4038600" cy="1240796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ANSWER_BUTTON">
            <a:hlinkClick r:id="rId8" action="ppaction://hlinksldjump">
              <a:snd r:embed="rId9" name="Game Level Up 2.wav"/>
            </a:hlinkClick>
            <a:extLst>
              <a:ext uri="{FF2B5EF4-FFF2-40B4-BE49-F238E27FC236}">
                <a16:creationId xmlns:a16="http://schemas.microsoft.com/office/drawing/2014/main" id="{F79E8F74-299B-B6D9-242C-619277C2CE08}"/>
              </a:ext>
            </a:extLst>
          </p:cNvPr>
          <p:cNvSpPr/>
          <p:nvPr/>
        </p:nvSpPr>
        <p:spPr>
          <a:xfrm>
            <a:off x="9104326" y="6909497"/>
            <a:ext cx="4038600" cy="1242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2" name="TEXT GROUP">
            <a:extLst>
              <a:ext uri="{FF2B5EF4-FFF2-40B4-BE49-F238E27FC236}">
                <a16:creationId xmlns:a16="http://schemas.microsoft.com/office/drawing/2014/main" id="{5440A4F5-909B-BF3D-0A0A-6A4B75EB7445}"/>
              </a:ext>
            </a:extLst>
          </p:cNvPr>
          <p:cNvGrpSpPr/>
          <p:nvPr/>
        </p:nvGrpSpPr>
        <p:grpSpPr>
          <a:xfrm>
            <a:off x="5693838" y="978926"/>
            <a:ext cx="4663844" cy="1444877"/>
            <a:chOff x="11607780" y="-815913"/>
            <a:chExt cx="4663844" cy="1444877"/>
          </a:xfrm>
        </p:grpSpPr>
        <p:pic>
          <p:nvPicPr>
            <p:cNvPr id="23" name="WOOD BOARD">
              <a:extLst>
                <a:ext uri="{FF2B5EF4-FFF2-40B4-BE49-F238E27FC236}">
                  <a16:creationId xmlns:a16="http://schemas.microsoft.com/office/drawing/2014/main" id="{48C0A655-F09D-F86C-64F7-02D3A74B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24" name="CHANGE TEXT HERE">
              <a:extLst>
                <a:ext uri="{FF2B5EF4-FFF2-40B4-BE49-F238E27FC236}">
                  <a16:creationId xmlns:a16="http://schemas.microsoft.com/office/drawing/2014/main" id="{AE1A8F57-A27D-F3C4-EAC0-BC69A6680B23}"/>
                </a:ext>
              </a:extLst>
            </p:cNvPr>
            <p:cNvSpPr txBox="1"/>
            <p:nvPr/>
          </p:nvSpPr>
          <p:spPr>
            <a:xfrm>
              <a:off x="12240387" y="-766143"/>
              <a:ext cx="34563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Question 3</a:t>
              </a:r>
            </a:p>
          </p:txBody>
        </p:sp>
      </p:grpSp>
      <p:pic>
        <p:nvPicPr>
          <p:cNvPr id="20" name="VO">
            <a:hlinkClick r:id="" action="ppaction://media"/>
            <a:extLst>
              <a:ext uri="{FF2B5EF4-FFF2-40B4-BE49-F238E27FC236}">
                <a16:creationId xmlns:a16="http://schemas.microsoft.com/office/drawing/2014/main" id="{22788644-A441-60A6-7FD1-8A58E3C0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98713" y="-963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205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 p14:presetBounceEnd="100000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8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3" grpId="0" animBg="1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205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8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3" grpId="0" animBg="1"/>
          <p:bldP spid="5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 descr="A cartoon of a child and child sitting on grass with a dog&#10;&#10;Description automatically generated">
            <a:extLst>
              <a:ext uri="{FF2B5EF4-FFF2-40B4-BE49-F238E27FC236}">
                <a16:creationId xmlns:a16="http://schemas.microsoft.com/office/drawing/2014/main" id="{7B94F6FF-2C6F-2D56-A82F-B32B80013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grpSp>
        <p:nvGrpSpPr>
          <p:cNvPr id="2" name="TEXT GROUP">
            <a:extLst>
              <a:ext uri="{FF2B5EF4-FFF2-40B4-BE49-F238E27FC236}">
                <a16:creationId xmlns:a16="http://schemas.microsoft.com/office/drawing/2014/main" id="{1A294587-6703-277F-D8AC-A955AA1674E7}"/>
              </a:ext>
            </a:extLst>
          </p:cNvPr>
          <p:cNvGrpSpPr/>
          <p:nvPr/>
        </p:nvGrpSpPr>
        <p:grpSpPr>
          <a:xfrm>
            <a:off x="6152994" y="7655568"/>
            <a:ext cx="5982012" cy="1469057"/>
            <a:chOff x="6152994" y="7655568"/>
            <a:chExt cx="5982012" cy="1469057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1B694898-1D51-522B-6CCF-0CA4AE75FDB0}"/>
                </a:ext>
              </a:extLst>
            </p:cNvPr>
            <p:cNvGrpSpPr/>
            <p:nvPr/>
          </p:nvGrpSpPr>
          <p:grpSpPr>
            <a:xfrm>
              <a:off x="6152994" y="7655568"/>
              <a:ext cx="5982012" cy="1469057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96C99B-3542-AF65-B8FA-AA466A35A31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B369F862-7875-6F84-4E91-3E697EB7409E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2E13AEC5-26B4-D844-5795-492C9AD781DB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CAB991-C06F-421A-1A27-685CE5D9AA44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374652" y="7882266"/>
              <a:ext cx="55386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try again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4995062" y="869048"/>
            <a:ext cx="8297876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4995062" y="619634"/>
            <a:ext cx="82978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Incorrect</a:t>
            </a:r>
          </a:p>
        </p:txBody>
      </p:sp>
      <p:sp>
        <p:nvSpPr>
          <p:cNvPr id="21" name="TIMER">
            <a:extLst>
              <a:ext uri="{FF2B5EF4-FFF2-40B4-BE49-F238E27FC236}">
                <a16:creationId xmlns:a16="http://schemas.microsoft.com/office/drawing/2014/main" id="{548588B1-5A45-6BBF-473E-D6D4B12B1A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VO">
            <a:hlinkClick r:id="" action="ppaction://media"/>
            <a:extLst>
              <a:ext uri="{FF2B5EF4-FFF2-40B4-BE49-F238E27FC236}">
                <a16:creationId xmlns:a16="http://schemas.microsoft.com/office/drawing/2014/main" id="{25C5236F-2F39-33ED-A96E-E2A85E4C8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2775" y="-644525"/>
            <a:ext cx="609600" cy="609600"/>
          </a:xfrm>
          <a:prstGeom prst="rect">
            <a:avLst/>
          </a:prstGeom>
        </p:spPr>
      </p:pic>
      <p:grpSp>
        <p:nvGrpSpPr>
          <p:cNvPr id="3" name="ARROW SHAPE">
            <a:extLst>
              <a:ext uri="{FF2B5EF4-FFF2-40B4-BE49-F238E27FC236}">
                <a16:creationId xmlns:a16="http://schemas.microsoft.com/office/drawing/2014/main" id="{AF73B5AB-16F3-CA11-32B1-458D1BBA58F6}"/>
              </a:ext>
            </a:extLst>
          </p:cNvPr>
          <p:cNvGrpSpPr/>
          <p:nvPr/>
        </p:nvGrpSpPr>
        <p:grpSpPr>
          <a:xfrm>
            <a:off x="8037401" y="8982189"/>
            <a:ext cx="1845014" cy="953225"/>
            <a:chOff x="8227901" y="8287999"/>
            <a:chExt cx="1845014" cy="9532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F1FAAA8-B870-A600-B13E-68211322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0F7FBF5A-610A-9762-658B-97D435054A5D}"/>
                </a:ext>
              </a:extLst>
            </p:cNvPr>
            <p:cNvSpPr/>
            <p:nvPr/>
          </p:nvSpPr>
          <p:spPr>
            <a:xfrm flipH="1">
              <a:off x="87579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BACK_BUTTON">
            <a:hlinkClick r:id="" action="ppaction://hlinkshowjump?jump=previousslide">
              <a:snd r:embed="rId8" name="Game Item Pick Up 1.wav"/>
            </a:hlinkClick>
            <a:extLst>
              <a:ext uri="{FF2B5EF4-FFF2-40B4-BE49-F238E27FC236}">
                <a16:creationId xmlns:a16="http://schemas.microsoft.com/office/drawing/2014/main" id="{B1D39217-8AC4-0155-8527-BD87EB0221DF}"/>
              </a:ext>
            </a:extLst>
          </p:cNvPr>
          <p:cNvSpPr/>
          <p:nvPr/>
        </p:nvSpPr>
        <p:spPr>
          <a:xfrm>
            <a:off x="7953502" y="8992249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544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 descr="A cartoon of a child running through a forest&#10;&#10;Description automatically generated">
            <a:extLst>
              <a:ext uri="{FF2B5EF4-FFF2-40B4-BE49-F238E27FC236}">
                <a16:creationId xmlns:a16="http://schemas.microsoft.com/office/drawing/2014/main" id="{5D26AF5A-1D2B-1966-8CDD-54111C325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3C34AF-1E4D-8A09-B1B3-AD509B25C45D}"/>
              </a:ext>
            </a:extLst>
          </p:cNvPr>
          <p:cNvGrpSpPr/>
          <p:nvPr/>
        </p:nvGrpSpPr>
        <p:grpSpPr>
          <a:xfrm>
            <a:off x="5289192" y="7260577"/>
            <a:ext cx="7507926" cy="1843790"/>
            <a:chOff x="5289192" y="7260577"/>
            <a:chExt cx="7507926" cy="1843790"/>
          </a:xfrm>
        </p:grpSpPr>
        <p:grpSp>
          <p:nvGrpSpPr>
            <p:cNvPr id="2" name="SHAPE">
              <a:extLst>
                <a:ext uri="{FF2B5EF4-FFF2-40B4-BE49-F238E27FC236}">
                  <a16:creationId xmlns:a16="http://schemas.microsoft.com/office/drawing/2014/main" id="{16F81C03-AA9E-3F89-B13A-D3677E5F4D45}"/>
                </a:ext>
              </a:extLst>
            </p:cNvPr>
            <p:cNvGrpSpPr/>
            <p:nvPr/>
          </p:nvGrpSpPr>
          <p:grpSpPr>
            <a:xfrm>
              <a:off x="5289192" y="7260577"/>
              <a:ext cx="7507926" cy="1843790"/>
              <a:chOff x="10168677" y="6559099"/>
              <a:chExt cx="3833074" cy="94132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34107B11-DED9-B38B-28A8-FBA7AEBD78F5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: Shape 3" descr="An organic corner shape">
                <a:extLst>
                  <a:ext uri="{FF2B5EF4-FFF2-40B4-BE49-F238E27FC236}">
                    <a16:creationId xmlns:a16="http://schemas.microsoft.com/office/drawing/2014/main" id="{EACA6DC1-8534-2A4A-A3A9-B9326C737537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 descr="An organic corner shape">
                <a:extLst>
                  <a:ext uri="{FF2B5EF4-FFF2-40B4-BE49-F238E27FC236}">
                    <a16:creationId xmlns:a16="http://schemas.microsoft.com/office/drawing/2014/main" id="{5CC1ED14-0AE7-AEB1-2953-160B52F787A0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826D09-78DA-2DC9-BD23-63CC123B3EF1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058860" y="7455457"/>
              <a:ext cx="6170279" cy="142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go to</a:t>
              </a:r>
            </a:p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the next question.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5657850" y="869048"/>
            <a:ext cx="6972300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5886450" y="619634"/>
            <a:ext cx="6515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Correct</a:t>
            </a:r>
          </a:p>
        </p:txBody>
      </p:sp>
      <p:sp>
        <p:nvSpPr>
          <p:cNvPr id="15" name="TIMER">
            <a:extLst>
              <a:ext uri="{FF2B5EF4-FFF2-40B4-BE49-F238E27FC236}">
                <a16:creationId xmlns:a16="http://schemas.microsoft.com/office/drawing/2014/main" id="{2791B706-6E08-0EA3-92A2-8DB516A8F4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3402A3D7-C9AA-8319-8D49-5D9DD93E6AE6}"/>
              </a:ext>
            </a:extLst>
          </p:cNvPr>
          <p:cNvGrpSpPr/>
          <p:nvPr/>
        </p:nvGrpSpPr>
        <p:grpSpPr>
          <a:xfrm>
            <a:off x="8227901" y="8927772"/>
            <a:ext cx="1845014" cy="953225"/>
            <a:chOff x="8227901" y="8287999"/>
            <a:chExt cx="1845014" cy="9532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E4FD43-BFD3-72BB-2EBC-F126810D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A995CD4-60BE-95B4-B75D-CB49893448D7}"/>
                </a:ext>
              </a:extLst>
            </p:cNvPr>
            <p:cNvSpPr/>
            <p:nvPr/>
          </p:nvSpPr>
          <p:spPr>
            <a:xfrm>
              <a:off x="87960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EXT_BUTTON">
            <a:hlinkClick r:id="" action="ppaction://hlinkshowjump?jump=next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63C230A9-2986-C97F-704C-81CB2EF63C36}"/>
              </a:ext>
            </a:extLst>
          </p:cNvPr>
          <p:cNvSpPr/>
          <p:nvPr/>
        </p:nvSpPr>
        <p:spPr>
          <a:xfrm>
            <a:off x="8144002" y="8937832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1" name="VO">
            <a:hlinkClick r:id="" action="ppaction://media"/>
            <a:extLst>
              <a:ext uri="{FF2B5EF4-FFF2-40B4-BE49-F238E27FC236}">
                <a16:creationId xmlns:a16="http://schemas.microsoft.com/office/drawing/2014/main" id="{FF59C060-FD22-E942-4D7F-1C9E883FE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2418" y="-1241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8FD95D0E-75F0-71B1-938B-3271BA0ED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8288000" cy="10287000"/>
          </a:xfrm>
        </p:spPr>
      </p:pic>
      <p:sp>
        <p:nvSpPr>
          <p:cNvPr id="13" name="SHAPE">
            <a:extLst>
              <a:ext uri="{FF2B5EF4-FFF2-40B4-BE49-F238E27FC236}">
                <a16:creationId xmlns:a16="http://schemas.microsoft.com/office/drawing/2014/main" id="{E97A8169-961A-8FC8-9CCC-8DA954D57AD9}"/>
              </a:ext>
            </a:extLst>
          </p:cNvPr>
          <p:cNvSpPr/>
          <p:nvPr/>
        </p:nvSpPr>
        <p:spPr>
          <a:xfrm>
            <a:off x="1133172" y="3743688"/>
            <a:ext cx="6204048" cy="4465163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CHANGE TEXT HERE">
            <a:extLst>
              <a:ext uri="{FF2B5EF4-FFF2-40B4-BE49-F238E27FC236}">
                <a16:creationId xmlns:a16="http://schemas.microsoft.com/office/drawing/2014/main" id="{051809D4-E5DB-4995-8BE6-4C864928E61F}"/>
              </a:ext>
            </a:extLst>
          </p:cNvPr>
          <p:cNvSpPr txBox="1"/>
          <p:nvPr/>
        </p:nvSpPr>
        <p:spPr>
          <a:xfrm>
            <a:off x="1496632" y="4657174"/>
            <a:ext cx="5534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This statement is true. Water boils at 100 degrees Celsius (212 degrees Fahrenheit) at sea level.</a:t>
            </a:r>
          </a:p>
        </p:txBody>
      </p:sp>
      <p:grpSp>
        <p:nvGrpSpPr>
          <p:cNvPr id="33" name="TRUE">
            <a:extLst>
              <a:ext uri="{FF2B5EF4-FFF2-40B4-BE49-F238E27FC236}">
                <a16:creationId xmlns:a16="http://schemas.microsoft.com/office/drawing/2014/main" id="{7FC86B5D-327A-5D71-3DC8-9C85EA5E6BD1}"/>
              </a:ext>
            </a:extLst>
          </p:cNvPr>
          <p:cNvGrpSpPr/>
          <p:nvPr/>
        </p:nvGrpSpPr>
        <p:grpSpPr>
          <a:xfrm>
            <a:off x="2174074" y="2098515"/>
            <a:ext cx="3833074" cy="1015663"/>
            <a:chOff x="2174074" y="2098515"/>
            <a:chExt cx="3833074" cy="1015663"/>
          </a:xfrm>
        </p:grpSpPr>
        <p:grpSp>
          <p:nvGrpSpPr>
            <p:cNvPr id="2" name="SHAPE">
              <a:extLst>
                <a:ext uri="{FF2B5EF4-FFF2-40B4-BE49-F238E27FC236}">
                  <a16:creationId xmlns:a16="http://schemas.microsoft.com/office/drawing/2014/main" id="{7CD049A3-7F02-5130-9665-AD8D3E7E9F0F}"/>
                </a:ext>
              </a:extLst>
            </p:cNvPr>
            <p:cNvGrpSpPr/>
            <p:nvPr/>
          </p:nvGrpSpPr>
          <p:grpSpPr>
            <a:xfrm>
              <a:off x="2174074" y="2135686"/>
              <a:ext cx="3833074" cy="941323"/>
              <a:chOff x="10168677" y="6559099"/>
              <a:chExt cx="3833074" cy="94132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412C39AB-0FB3-9E61-D62B-3C2574527BD9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8FEFF4"/>
                  </a:gs>
                  <a:gs pos="88000">
                    <a:srgbClr val="207D93"/>
                  </a:gs>
                </a:gsLst>
                <a:lin ang="2999935" scaled="1"/>
              </a:gradFill>
              <a:ln w="34925" cap="flat">
                <a:solidFill>
                  <a:srgbClr val="207D93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: Shape 3" descr="An organic corner shape">
                <a:extLst>
                  <a:ext uri="{FF2B5EF4-FFF2-40B4-BE49-F238E27FC236}">
                    <a16:creationId xmlns:a16="http://schemas.microsoft.com/office/drawing/2014/main" id="{C663AEEC-BF57-CD32-D00B-FCD80011340B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 descr="An organic corner shape">
                <a:extLst>
                  <a:ext uri="{FF2B5EF4-FFF2-40B4-BE49-F238E27FC236}">
                    <a16:creationId xmlns:a16="http://schemas.microsoft.com/office/drawing/2014/main" id="{B75E56DB-E490-3AA8-A4FB-1C5D3D708851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F93C4B3-5B2B-07BF-4CCF-9632D35FF295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00" name="CHANGE TEXT HERE">
              <a:extLst>
                <a:ext uri="{FF2B5EF4-FFF2-40B4-BE49-F238E27FC236}">
                  <a16:creationId xmlns:a16="http://schemas.microsoft.com/office/drawing/2014/main" id="{67BAB47A-36F2-D7E2-A7A3-78F756CBBECA}"/>
                </a:ext>
              </a:extLst>
            </p:cNvPr>
            <p:cNvSpPr txBox="1"/>
            <p:nvPr/>
          </p:nvSpPr>
          <p:spPr>
            <a:xfrm>
              <a:off x="3220821" y="2098515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7" name="NEXT">
            <a:extLst>
              <a:ext uri="{FF2B5EF4-FFF2-40B4-BE49-F238E27FC236}">
                <a16:creationId xmlns:a16="http://schemas.microsoft.com/office/drawing/2014/main" id="{77424990-29FB-6F4C-A442-83B03FB19E0C}"/>
              </a:ext>
            </a:extLst>
          </p:cNvPr>
          <p:cNvGrpSpPr/>
          <p:nvPr/>
        </p:nvGrpSpPr>
        <p:grpSpPr>
          <a:xfrm>
            <a:off x="15990206" y="614257"/>
            <a:ext cx="1205144" cy="545946"/>
            <a:chOff x="15171266" y="614257"/>
            <a:chExt cx="1701986" cy="7710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B0ED7F-F4F1-42A1-C526-A53B2BF74045}"/>
                </a:ext>
              </a:extLst>
            </p:cNvPr>
            <p:cNvGrpSpPr/>
            <p:nvPr/>
          </p:nvGrpSpPr>
          <p:grpSpPr>
            <a:xfrm>
              <a:off x="15171266" y="614257"/>
              <a:ext cx="1701986" cy="771022"/>
              <a:chOff x="10168677" y="6559099"/>
              <a:chExt cx="2336516" cy="94132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2A49676-BDA3-663C-F450-53835AA5164C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2336516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 descr="An organic corner shape">
                <a:extLst>
                  <a:ext uri="{FF2B5EF4-FFF2-40B4-BE49-F238E27FC236}">
                    <a16:creationId xmlns:a16="http://schemas.microsoft.com/office/drawing/2014/main" id="{F6EC7EC8-B1A4-D7FA-890D-C16B66D6C9A2}"/>
                  </a:ext>
                </a:extLst>
              </p:cNvPr>
              <p:cNvSpPr/>
              <p:nvPr/>
            </p:nvSpPr>
            <p:spPr>
              <a:xfrm>
                <a:off x="10169591" y="6827839"/>
                <a:ext cx="1945078" cy="672583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1ADA82-D5D7-B4C6-76B0-D4B5665E53DA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75783F2-D90E-BADC-9DE9-54B988F7F889}"/>
                </a:ext>
              </a:extLst>
            </p:cNvPr>
            <p:cNvSpPr/>
            <p:nvPr/>
          </p:nvSpPr>
          <p:spPr>
            <a:xfrm>
              <a:off x="15634011" y="746947"/>
              <a:ext cx="776495" cy="48665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NEXT_BUTTON">
            <a:hlinkClick r:id="" action="ppaction://hlinkshowjump?jump=nextslide">
              <a:snd r:embed="rId5" name="Game Item Pick Up 1.wav"/>
            </a:hlinkClick>
            <a:extLst>
              <a:ext uri="{FF2B5EF4-FFF2-40B4-BE49-F238E27FC236}">
                <a16:creationId xmlns:a16="http://schemas.microsoft.com/office/drawing/2014/main" id="{D973085A-8C81-5049-3CC3-6813439FA67C}"/>
              </a:ext>
            </a:extLst>
          </p:cNvPr>
          <p:cNvSpPr/>
          <p:nvPr/>
        </p:nvSpPr>
        <p:spPr>
          <a:xfrm>
            <a:off x="15679034" y="400388"/>
            <a:ext cx="1734644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5" name="VO">
            <a:hlinkClick r:id="" action="ppaction://media"/>
            <a:extLst>
              <a:ext uri="{FF2B5EF4-FFF2-40B4-BE49-F238E27FC236}">
                <a16:creationId xmlns:a16="http://schemas.microsoft.com/office/drawing/2014/main" id="{CBC92F68-FA4D-A1AF-2A2F-1550969C1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5125" y="-758825"/>
            <a:ext cx="609600" cy="609600"/>
          </a:xfrm>
          <a:prstGeom prst="rect">
            <a:avLst/>
          </a:prstGeom>
        </p:spPr>
      </p:pic>
      <p:grpSp>
        <p:nvGrpSpPr>
          <p:cNvPr id="41" name="TEXT GROUP">
            <a:extLst>
              <a:ext uri="{FF2B5EF4-FFF2-40B4-BE49-F238E27FC236}">
                <a16:creationId xmlns:a16="http://schemas.microsoft.com/office/drawing/2014/main" id="{349A0EEA-7216-0AFB-2F1F-43836F01501B}"/>
              </a:ext>
            </a:extLst>
          </p:cNvPr>
          <p:cNvGrpSpPr/>
          <p:nvPr/>
        </p:nvGrpSpPr>
        <p:grpSpPr>
          <a:xfrm>
            <a:off x="1903274" y="3464788"/>
            <a:ext cx="4663844" cy="1444877"/>
            <a:chOff x="11607780" y="-815913"/>
            <a:chExt cx="4663844" cy="1444877"/>
          </a:xfrm>
        </p:grpSpPr>
        <p:pic>
          <p:nvPicPr>
            <p:cNvPr id="42" name="WOOD BOARD">
              <a:extLst>
                <a:ext uri="{FF2B5EF4-FFF2-40B4-BE49-F238E27FC236}">
                  <a16:creationId xmlns:a16="http://schemas.microsoft.com/office/drawing/2014/main" id="{BF44BA8F-B869-845F-8451-105BE9645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43" name="CHANGE TEXT HERE">
              <a:extLst>
                <a:ext uri="{FF2B5EF4-FFF2-40B4-BE49-F238E27FC236}">
                  <a16:creationId xmlns:a16="http://schemas.microsoft.com/office/drawing/2014/main" id="{9FE7237A-5200-CE9D-35E4-5C02F67DCE49}"/>
                </a:ext>
              </a:extLst>
            </p:cNvPr>
            <p:cNvSpPr txBox="1"/>
            <p:nvPr/>
          </p:nvSpPr>
          <p:spPr>
            <a:xfrm>
              <a:off x="12098524" y="-766143"/>
              <a:ext cx="37401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4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8489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3" dur="20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8489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657C904C-F3A3-02A3-168E-1586CBB00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ln>
            <a:noFill/>
          </a:ln>
        </p:spPr>
      </p:pic>
      <p:sp>
        <p:nvSpPr>
          <p:cNvPr id="16" name="SHAPE">
            <a:extLst>
              <a:ext uri="{FF2B5EF4-FFF2-40B4-BE49-F238E27FC236}">
                <a16:creationId xmlns:a16="http://schemas.microsoft.com/office/drawing/2014/main" id="{FA4F0EE1-7138-4244-8916-D4994BAC5D9A}"/>
              </a:ext>
            </a:extLst>
          </p:cNvPr>
          <p:cNvSpPr/>
          <p:nvPr/>
        </p:nvSpPr>
        <p:spPr>
          <a:xfrm>
            <a:off x="1346573" y="3225738"/>
            <a:ext cx="7106180" cy="2976206"/>
          </a:xfrm>
          <a:custGeom>
            <a:avLst/>
            <a:gdLst>
              <a:gd name="connsiteX0" fmla="*/ 390597 w 6204049"/>
              <a:gd name="connsiteY0" fmla="*/ 0 h 2598376"/>
              <a:gd name="connsiteX1" fmla="*/ 4783657 w 6204049"/>
              <a:gd name="connsiteY1" fmla="*/ 0 h 2598376"/>
              <a:gd name="connsiteX2" fmla="*/ 5269375 w 6204049"/>
              <a:gd name="connsiteY2" fmla="*/ 57646 h 2598376"/>
              <a:gd name="connsiteX3" fmla="*/ 5399880 w 6204049"/>
              <a:gd name="connsiteY3" fmla="*/ 0 h 2598376"/>
              <a:gd name="connsiteX4" fmla="*/ 5813453 w 6204049"/>
              <a:gd name="connsiteY4" fmla="*/ 0 h 2598376"/>
              <a:gd name="connsiteX5" fmla="*/ 6204049 w 6204049"/>
              <a:gd name="connsiteY5" fmla="*/ 335610 h 2598376"/>
              <a:gd name="connsiteX6" fmla="*/ 6202212 w 6204049"/>
              <a:gd name="connsiteY6" fmla="*/ 529869 h 2598376"/>
              <a:gd name="connsiteX7" fmla="*/ 6134202 w 6204049"/>
              <a:gd name="connsiteY7" fmla="*/ 692147 h 2598376"/>
              <a:gd name="connsiteX8" fmla="*/ 6202212 w 6204049"/>
              <a:gd name="connsiteY8" fmla="*/ 957870 h 2598376"/>
              <a:gd name="connsiteX9" fmla="*/ 6202212 w 6204049"/>
              <a:gd name="connsiteY9" fmla="*/ 1204642 h 2598376"/>
              <a:gd name="connsiteX10" fmla="*/ 5811616 w 6204049"/>
              <a:gd name="connsiteY10" fmla="*/ 1540647 h 2598376"/>
              <a:gd name="connsiteX11" fmla="*/ 5667309 w 6204049"/>
              <a:gd name="connsiteY11" fmla="*/ 1540647 h 2598376"/>
              <a:gd name="connsiteX12" fmla="*/ 5666942 w 6204049"/>
              <a:gd name="connsiteY12" fmla="*/ 1587598 h 2598376"/>
              <a:gd name="connsiteX13" fmla="*/ 5610674 w 6204049"/>
              <a:gd name="connsiteY13" fmla="*/ 1749876 h 2598376"/>
              <a:gd name="connsiteX14" fmla="*/ 5666942 w 6204049"/>
              <a:gd name="connsiteY14" fmla="*/ 2015599 h 2598376"/>
              <a:gd name="connsiteX15" fmla="*/ 5666942 w 6204049"/>
              <a:gd name="connsiteY15" fmla="*/ 2262371 h 2598376"/>
              <a:gd name="connsiteX16" fmla="*/ 5343788 w 6204049"/>
              <a:gd name="connsiteY16" fmla="*/ 2598376 h 2598376"/>
              <a:gd name="connsiteX17" fmla="*/ 2492424 w 6204049"/>
              <a:gd name="connsiteY17" fmla="*/ 2598376 h 2598376"/>
              <a:gd name="connsiteX18" fmla="*/ 2262414 w 6204049"/>
              <a:gd name="connsiteY18" fmla="*/ 2538756 h 2598376"/>
              <a:gd name="connsiteX19" fmla="*/ 2106920 w 6204049"/>
              <a:gd name="connsiteY19" fmla="*/ 2598376 h 2598376"/>
              <a:gd name="connsiteX20" fmla="*/ 858783 w 6204049"/>
              <a:gd name="connsiteY20" fmla="*/ 2598376 h 2598376"/>
              <a:gd name="connsiteX21" fmla="*/ 535629 w 6204049"/>
              <a:gd name="connsiteY21" fmla="*/ 2262371 h 2598376"/>
              <a:gd name="connsiteX22" fmla="*/ 535629 w 6204049"/>
              <a:gd name="connsiteY22" fmla="*/ 2087855 h 2598376"/>
              <a:gd name="connsiteX23" fmla="*/ 580110 w 6204049"/>
              <a:gd name="connsiteY23" fmla="*/ 1944134 h 2598376"/>
              <a:gd name="connsiteX24" fmla="*/ 580110 w 6204049"/>
              <a:gd name="connsiteY24" fmla="*/ 1799230 h 2598376"/>
              <a:gd name="connsiteX25" fmla="*/ 535629 w 6204049"/>
              <a:gd name="connsiteY25" fmla="*/ 1568251 h 2598376"/>
              <a:gd name="connsiteX26" fmla="*/ 535629 w 6204049"/>
              <a:gd name="connsiteY26" fmla="*/ 1540647 h 2598376"/>
              <a:gd name="connsiteX27" fmla="*/ 390597 w 6204049"/>
              <a:gd name="connsiteY27" fmla="*/ 1540647 h 2598376"/>
              <a:gd name="connsiteX28" fmla="*/ 0 w 6204049"/>
              <a:gd name="connsiteY28" fmla="*/ 1204642 h 2598376"/>
              <a:gd name="connsiteX29" fmla="*/ 0 w 6204049"/>
              <a:gd name="connsiteY29" fmla="*/ 1030125 h 2598376"/>
              <a:gd name="connsiteX30" fmla="*/ 53765 w 6204049"/>
              <a:gd name="connsiteY30" fmla="*/ 886405 h 2598376"/>
              <a:gd name="connsiteX31" fmla="*/ 53765 w 6204049"/>
              <a:gd name="connsiteY31" fmla="*/ 741501 h 2598376"/>
              <a:gd name="connsiteX32" fmla="*/ 0 w 6204049"/>
              <a:gd name="connsiteY32" fmla="*/ 510522 h 2598376"/>
              <a:gd name="connsiteX33" fmla="*/ 0 w 6204049"/>
              <a:gd name="connsiteY33" fmla="*/ 335610 h 2598376"/>
              <a:gd name="connsiteX34" fmla="*/ 390597 w 6204049"/>
              <a:gd name="connsiteY34" fmla="*/ 0 h 259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04049" h="2598376">
                <a:moveTo>
                  <a:pt x="390597" y="0"/>
                </a:moveTo>
                <a:lnTo>
                  <a:pt x="4783657" y="0"/>
                </a:lnTo>
                <a:cubicBezTo>
                  <a:pt x="4848910" y="0"/>
                  <a:pt x="5204124" y="84100"/>
                  <a:pt x="5269375" y="57646"/>
                </a:cubicBezTo>
                <a:cubicBezTo>
                  <a:pt x="5334629" y="31192"/>
                  <a:pt x="5336465" y="0"/>
                  <a:pt x="5399880" y="0"/>
                </a:cubicBezTo>
                <a:lnTo>
                  <a:pt x="5813453" y="0"/>
                </a:lnTo>
                <a:cubicBezTo>
                  <a:pt x="6028970" y="434"/>
                  <a:pt x="6203545" y="150432"/>
                  <a:pt x="6204049" y="335610"/>
                </a:cubicBezTo>
                <a:lnTo>
                  <a:pt x="6202212" y="529869"/>
                </a:lnTo>
                <a:cubicBezTo>
                  <a:pt x="6202212" y="569352"/>
                  <a:pt x="6130066" y="665692"/>
                  <a:pt x="6134202" y="692147"/>
                </a:cubicBezTo>
                <a:cubicBezTo>
                  <a:pt x="6175375" y="776443"/>
                  <a:pt x="6198398" y="866505"/>
                  <a:pt x="6202212" y="957870"/>
                </a:cubicBezTo>
                <a:lnTo>
                  <a:pt x="6202212" y="1204642"/>
                </a:lnTo>
                <a:cubicBezTo>
                  <a:pt x="6201706" y="1389860"/>
                  <a:pt x="6027178" y="1540016"/>
                  <a:pt x="5811616" y="1540647"/>
                </a:cubicBezTo>
                <a:lnTo>
                  <a:pt x="5667309" y="1540647"/>
                </a:lnTo>
                <a:lnTo>
                  <a:pt x="5666942" y="1587598"/>
                </a:lnTo>
                <a:cubicBezTo>
                  <a:pt x="5666942" y="1627082"/>
                  <a:pt x="5607253" y="1723421"/>
                  <a:pt x="5610674" y="1749876"/>
                </a:cubicBezTo>
                <a:cubicBezTo>
                  <a:pt x="5644739" y="1834172"/>
                  <a:pt x="5663786" y="1924234"/>
                  <a:pt x="5666942" y="2015599"/>
                </a:cubicBezTo>
                <a:lnTo>
                  <a:pt x="5666942" y="2262371"/>
                </a:lnTo>
                <a:cubicBezTo>
                  <a:pt x="5666523" y="2447589"/>
                  <a:pt x="5522130" y="2597745"/>
                  <a:pt x="5343788" y="2598376"/>
                </a:cubicBezTo>
                <a:lnTo>
                  <a:pt x="2492424" y="2598376"/>
                </a:lnTo>
                <a:cubicBezTo>
                  <a:pt x="2430835" y="2598376"/>
                  <a:pt x="2301953" y="2543495"/>
                  <a:pt x="2262414" y="2538756"/>
                </a:cubicBezTo>
                <a:cubicBezTo>
                  <a:pt x="2222876" y="2534018"/>
                  <a:pt x="2140376" y="2598376"/>
                  <a:pt x="2106920" y="2598376"/>
                </a:cubicBezTo>
                <a:lnTo>
                  <a:pt x="858783" y="2598376"/>
                </a:lnTo>
                <a:cubicBezTo>
                  <a:pt x="680441" y="2597705"/>
                  <a:pt x="536048" y="2447589"/>
                  <a:pt x="535629" y="2262371"/>
                </a:cubicBezTo>
                <a:lnTo>
                  <a:pt x="535629" y="2087855"/>
                </a:lnTo>
                <a:cubicBezTo>
                  <a:pt x="535629" y="2039685"/>
                  <a:pt x="583532" y="1970589"/>
                  <a:pt x="580110" y="1944134"/>
                </a:cubicBezTo>
                <a:cubicBezTo>
                  <a:pt x="576689" y="1917681"/>
                  <a:pt x="583532" y="1842267"/>
                  <a:pt x="580110" y="1799230"/>
                </a:cubicBezTo>
                <a:cubicBezTo>
                  <a:pt x="576689" y="1756193"/>
                  <a:pt x="535629" y="1639321"/>
                  <a:pt x="535629" y="1568251"/>
                </a:cubicBezTo>
                <a:lnTo>
                  <a:pt x="535629" y="1540647"/>
                </a:lnTo>
                <a:lnTo>
                  <a:pt x="390597" y="1540647"/>
                </a:lnTo>
                <a:cubicBezTo>
                  <a:pt x="175034" y="1539976"/>
                  <a:pt x="506" y="1389860"/>
                  <a:pt x="0" y="1204642"/>
                </a:cubicBezTo>
                <a:lnTo>
                  <a:pt x="0" y="1030125"/>
                </a:lnTo>
                <a:cubicBezTo>
                  <a:pt x="0" y="981956"/>
                  <a:pt x="57901" y="912859"/>
                  <a:pt x="53765" y="886405"/>
                </a:cubicBezTo>
                <a:cubicBezTo>
                  <a:pt x="49629" y="859951"/>
                  <a:pt x="57901" y="784538"/>
                  <a:pt x="53765" y="741501"/>
                </a:cubicBezTo>
                <a:cubicBezTo>
                  <a:pt x="49629" y="698464"/>
                  <a:pt x="0" y="581592"/>
                  <a:pt x="0" y="510522"/>
                </a:cubicBezTo>
                <a:lnTo>
                  <a:pt x="0" y="335610"/>
                </a:lnTo>
                <a:cubicBezTo>
                  <a:pt x="506" y="150432"/>
                  <a:pt x="175079" y="434"/>
                  <a:pt x="390597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" name="SHAPE">
            <a:extLst>
              <a:ext uri="{FF2B5EF4-FFF2-40B4-BE49-F238E27FC236}">
                <a16:creationId xmlns:a16="http://schemas.microsoft.com/office/drawing/2014/main" id="{AC244D0D-99AA-6A6B-529A-7C907778B06C}"/>
              </a:ext>
            </a:extLst>
          </p:cNvPr>
          <p:cNvGrpSpPr/>
          <p:nvPr/>
        </p:nvGrpSpPr>
        <p:grpSpPr>
          <a:xfrm>
            <a:off x="9791813" y="1333500"/>
            <a:ext cx="6884563" cy="7937500"/>
            <a:chOff x="1638300" y="1333500"/>
            <a:chExt cx="6884563" cy="79375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6FA162E-0C57-93A8-96D1-2F3E8DE0B8F0}"/>
                </a:ext>
              </a:extLst>
            </p:cNvPr>
            <p:cNvSpPr/>
            <p:nvPr/>
          </p:nvSpPr>
          <p:spPr>
            <a:xfrm>
              <a:off x="1645813" y="1333500"/>
              <a:ext cx="6877050" cy="7937500"/>
            </a:xfrm>
            <a:prstGeom prst="roundRect">
              <a:avLst>
                <a:gd name="adj" fmla="val 7803"/>
              </a:avLst>
            </a:prstGeom>
            <a:solidFill>
              <a:srgbClr val="532824"/>
            </a:solidFill>
            <a:ln w="60325" cap="flat">
              <a:noFill/>
              <a:prstDash val="solid"/>
              <a:miter/>
            </a:ln>
            <a:effectLst>
              <a:outerShdw blurRad="152400" dist="101600" dir="5400000" algn="t" rotWithShape="0">
                <a:prstClr val="black">
                  <a:alpha val="49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9FF5C7-9878-71DC-854E-B591515359CC}"/>
                </a:ext>
              </a:extLst>
            </p:cNvPr>
            <p:cNvSpPr/>
            <p:nvPr/>
          </p:nvSpPr>
          <p:spPr>
            <a:xfrm>
              <a:off x="1638300" y="1333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D67B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3D89237-EFB5-633A-310A-57F4CB73DB93}"/>
                </a:ext>
              </a:extLst>
            </p:cNvPr>
            <p:cNvSpPr/>
            <p:nvPr/>
          </p:nvSpPr>
          <p:spPr>
            <a:xfrm>
              <a:off x="1638300" y="1714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974A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HANGE PICTURE HERE">
            <a:extLst>
              <a:ext uri="{FF2B5EF4-FFF2-40B4-BE49-F238E27FC236}">
                <a16:creationId xmlns:a16="http://schemas.microsoft.com/office/drawing/2014/main" id="{CE3C20F7-9E4F-B38D-3915-DFB925827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/>
        </p:blipFill>
        <p:spPr/>
      </p:pic>
      <p:sp>
        <p:nvSpPr>
          <p:cNvPr id="57" name="CHANGE TEXT HERE">
            <a:extLst>
              <a:ext uri="{FF2B5EF4-FFF2-40B4-BE49-F238E27FC236}">
                <a16:creationId xmlns:a16="http://schemas.microsoft.com/office/drawing/2014/main" id="{888199B6-93D7-DD96-0B90-20FBFC044B43}"/>
              </a:ext>
            </a:extLst>
          </p:cNvPr>
          <p:cNvSpPr txBox="1"/>
          <p:nvPr/>
        </p:nvSpPr>
        <p:spPr>
          <a:xfrm>
            <a:off x="1851851" y="3268681"/>
            <a:ext cx="610135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Apples grow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on trees.</a:t>
            </a:r>
          </a:p>
        </p:txBody>
      </p:sp>
      <p:grpSp>
        <p:nvGrpSpPr>
          <p:cNvPr id="3" name="TRUE">
            <a:extLst>
              <a:ext uri="{FF2B5EF4-FFF2-40B4-BE49-F238E27FC236}">
                <a16:creationId xmlns:a16="http://schemas.microsoft.com/office/drawing/2014/main" id="{EB5671E0-49BC-B2F4-A13F-AD582363F01B}"/>
              </a:ext>
            </a:extLst>
          </p:cNvPr>
          <p:cNvGrpSpPr/>
          <p:nvPr/>
        </p:nvGrpSpPr>
        <p:grpSpPr>
          <a:xfrm>
            <a:off x="1047393" y="6992589"/>
            <a:ext cx="3833074" cy="1015663"/>
            <a:chOff x="1047393" y="6992589"/>
            <a:chExt cx="3833074" cy="1015663"/>
          </a:xfrm>
        </p:grpSpPr>
        <p:grpSp>
          <p:nvGrpSpPr>
            <p:cNvPr id="99" name="SHAPE">
              <a:extLst>
                <a:ext uri="{FF2B5EF4-FFF2-40B4-BE49-F238E27FC236}">
                  <a16:creationId xmlns:a16="http://schemas.microsoft.com/office/drawing/2014/main" id="{3A9885DB-AF4E-A597-2DCA-C5744B1CE355}"/>
                </a:ext>
              </a:extLst>
            </p:cNvPr>
            <p:cNvGrpSpPr/>
            <p:nvPr/>
          </p:nvGrpSpPr>
          <p:grpSpPr>
            <a:xfrm>
              <a:off x="1047393" y="7029760"/>
              <a:ext cx="3833074" cy="941323"/>
              <a:chOff x="10168677" y="6559099"/>
              <a:chExt cx="3833074" cy="941323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20DE13A-DB84-C23C-CAED-25D8D661B668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95" descr="An organic corner shape">
                <a:extLst>
                  <a:ext uri="{FF2B5EF4-FFF2-40B4-BE49-F238E27FC236}">
                    <a16:creationId xmlns:a16="http://schemas.microsoft.com/office/drawing/2014/main" id="{AE3364DD-65CC-1DC9-5703-1CD5E56DDE3A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 descr="An organic corner shape">
                <a:extLst>
                  <a:ext uri="{FF2B5EF4-FFF2-40B4-BE49-F238E27FC236}">
                    <a16:creationId xmlns:a16="http://schemas.microsoft.com/office/drawing/2014/main" id="{C6A764C3-4B7F-F9D7-D8B5-996DF5B5811A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1B9BF90-BC18-514B-AFA4-E5A6F000C58C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8" name="CHANGE TEXT HERE">
              <a:extLst>
                <a:ext uri="{FF2B5EF4-FFF2-40B4-BE49-F238E27FC236}">
                  <a16:creationId xmlns:a16="http://schemas.microsoft.com/office/drawing/2014/main" id="{1C447BAB-E7BC-EB5C-5A1A-318C31AC62C1}"/>
                </a:ext>
              </a:extLst>
            </p:cNvPr>
            <p:cNvSpPr txBox="1"/>
            <p:nvPr/>
          </p:nvSpPr>
          <p:spPr>
            <a:xfrm>
              <a:off x="2094140" y="6992589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4" name="FALSE">
            <a:extLst>
              <a:ext uri="{FF2B5EF4-FFF2-40B4-BE49-F238E27FC236}">
                <a16:creationId xmlns:a16="http://schemas.microsoft.com/office/drawing/2014/main" id="{2536AE08-94CC-9D75-5826-2F7FFD2F60AE}"/>
              </a:ext>
            </a:extLst>
          </p:cNvPr>
          <p:cNvGrpSpPr/>
          <p:nvPr/>
        </p:nvGrpSpPr>
        <p:grpSpPr>
          <a:xfrm>
            <a:off x="5378151" y="6992589"/>
            <a:ext cx="3833074" cy="1015663"/>
            <a:chOff x="5378151" y="6992589"/>
            <a:chExt cx="3833074" cy="1015663"/>
          </a:xfrm>
        </p:grpSpPr>
        <p:grpSp>
          <p:nvGrpSpPr>
            <p:cNvPr id="17" name="SHAPE">
              <a:extLst>
                <a:ext uri="{FF2B5EF4-FFF2-40B4-BE49-F238E27FC236}">
                  <a16:creationId xmlns:a16="http://schemas.microsoft.com/office/drawing/2014/main" id="{2051C0BB-4E52-9970-8C45-90B2ACEFFFBA}"/>
                </a:ext>
              </a:extLst>
            </p:cNvPr>
            <p:cNvGrpSpPr/>
            <p:nvPr/>
          </p:nvGrpSpPr>
          <p:grpSpPr>
            <a:xfrm>
              <a:off x="5378151" y="7029760"/>
              <a:ext cx="3833074" cy="941323"/>
              <a:chOff x="10168677" y="6559099"/>
              <a:chExt cx="3833074" cy="94132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614DFC5-C14A-2764-FB23-2318C53D50BB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: Shape 18" descr="An organic corner shape">
                <a:extLst>
                  <a:ext uri="{FF2B5EF4-FFF2-40B4-BE49-F238E27FC236}">
                    <a16:creationId xmlns:a16="http://schemas.microsoft.com/office/drawing/2014/main" id="{412BF2AB-2260-B365-60BC-9A1097281EB4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 descr="An organic corner shape">
                <a:extLst>
                  <a:ext uri="{FF2B5EF4-FFF2-40B4-BE49-F238E27FC236}">
                    <a16:creationId xmlns:a16="http://schemas.microsoft.com/office/drawing/2014/main" id="{403755A9-8B69-BB32-57E2-440C87B9DFC1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5990218-5647-2F62-091B-4548D19560EF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CHANGE TEXT HERE">
              <a:extLst>
                <a:ext uri="{FF2B5EF4-FFF2-40B4-BE49-F238E27FC236}">
                  <a16:creationId xmlns:a16="http://schemas.microsoft.com/office/drawing/2014/main" id="{B8D668E4-C6FD-7DB9-BEBC-32E0DF000444}"/>
                </a:ext>
              </a:extLst>
            </p:cNvPr>
            <p:cNvSpPr txBox="1"/>
            <p:nvPr/>
          </p:nvSpPr>
          <p:spPr>
            <a:xfrm>
              <a:off x="6347153" y="6992589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sp>
        <p:nvSpPr>
          <p:cNvPr id="5" name="CHOICE_BUTTON">
            <a:hlinkClick r:id="" action="ppaction://hlinkshowjump?jump=nextslide">
              <a:snd r:embed="rId7" name="Wrong Answer 1.wav"/>
            </a:hlinkClick>
            <a:extLst>
              <a:ext uri="{FF2B5EF4-FFF2-40B4-BE49-F238E27FC236}">
                <a16:creationId xmlns:a16="http://schemas.microsoft.com/office/drawing/2014/main" id="{924760E1-A52D-F9A8-1063-9777C9074728}"/>
              </a:ext>
            </a:extLst>
          </p:cNvPr>
          <p:cNvSpPr/>
          <p:nvPr/>
        </p:nvSpPr>
        <p:spPr>
          <a:xfrm>
            <a:off x="5242639" y="6894116"/>
            <a:ext cx="4038600" cy="1240796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NSWER_BUTTON">
            <a:hlinkClick r:id="rId8" action="ppaction://hlinksldjump">
              <a:snd r:embed="rId9" name="Game Level Up 2.wav"/>
            </a:hlinkClick>
            <a:extLst>
              <a:ext uri="{FF2B5EF4-FFF2-40B4-BE49-F238E27FC236}">
                <a16:creationId xmlns:a16="http://schemas.microsoft.com/office/drawing/2014/main" id="{1771E05A-5846-F45F-10C1-F2D9D72E7FD3}"/>
              </a:ext>
            </a:extLst>
          </p:cNvPr>
          <p:cNvSpPr/>
          <p:nvPr/>
        </p:nvSpPr>
        <p:spPr>
          <a:xfrm>
            <a:off x="924115" y="6897339"/>
            <a:ext cx="4038600" cy="1242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VO">
            <a:hlinkClick r:id="" action="ppaction://media"/>
            <a:extLst>
              <a:ext uri="{FF2B5EF4-FFF2-40B4-BE49-F238E27FC236}">
                <a16:creationId xmlns:a16="http://schemas.microsoft.com/office/drawing/2014/main" id="{0201258A-F0C6-34FA-424A-711EDA221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0063" y="-1888855"/>
            <a:ext cx="609600" cy="609601"/>
          </a:xfrm>
          <a:prstGeom prst="rect">
            <a:avLst/>
          </a:prstGeom>
        </p:spPr>
      </p:pic>
      <p:grpSp>
        <p:nvGrpSpPr>
          <p:cNvPr id="22" name="TEXT GROUP">
            <a:extLst>
              <a:ext uri="{FF2B5EF4-FFF2-40B4-BE49-F238E27FC236}">
                <a16:creationId xmlns:a16="http://schemas.microsoft.com/office/drawing/2014/main" id="{04133669-D0FC-3686-27AF-0369B8927773}"/>
              </a:ext>
            </a:extLst>
          </p:cNvPr>
          <p:cNvGrpSpPr/>
          <p:nvPr/>
        </p:nvGrpSpPr>
        <p:grpSpPr>
          <a:xfrm>
            <a:off x="7780902" y="961140"/>
            <a:ext cx="4663844" cy="1444877"/>
            <a:chOff x="11607780" y="-815913"/>
            <a:chExt cx="4663844" cy="1444877"/>
          </a:xfrm>
        </p:grpSpPr>
        <p:pic>
          <p:nvPicPr>
            <p:cNvPr id="23" name="WOOD BOARD">
              <a:extLst>
                <a:ext uri="{FF2B5EF4-FFF2-40B4-BE49-F238E27FC236}">
                  <a16:creationId xmlns:a16="http://schemas.microsoft.com/office/drawing/2014/main" id="{900161D1-ABA3-8DE3-CC29-F07557B5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24" name="CHANGE TEXT HERE">
              <a:extLst>
                <a:ext uri="{FF2B5EF4-FFF2-40B4-BE49-F238E27FC236}">
                  <a16:creationId xmlns:a16="http://schemas.microsoft.com/office/drawing/2014/main" id="{D39ABC2F-3B39-DA33-B9B0-BE90B5F5667C}"/>
                </a:ext>
              </a:extLst>
            </p:cNvPr>
            <p:cNvSpPr txBox="1"/>
            <p:nvPr/>
          </p:nvSpPr>
          <p:spPr>
            <a:xfrm>
              <a:off x="12240387" y="-766143"/>
              <a:ext cx="34563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Question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287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 p14:presetBounceEnd="100000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8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6" grpId="0" animBg="1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287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8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6" grpId="0" animBg="1"/>
          <p:bldP spid="5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 descr="A cartoon of a child and child sitting on grass with a dog&#10;&#10;Description automatically generated">
            <a:extLst>
              <a:ext uri="{FF2B5EF4-FFF2-40B4-BE49-F238E27FC236}">
                <a16:creationId xmlns:a16="http://schemas.microsoft.com/office/drawing/2014/main" id="{7B94F6FF-2C6F-2D56-A82F-B32B80013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grpSp>
        <p:nvGrpSpPr>
          <p:cNvPr id="2" name="TEXT GROUP">
            <a:extLst>
              <a:ext uri="{FF2B5EF4-FFF2-40B4-BE49-F238E27FC236}">
                <a16:creationId xmlns:a16="http://schemas.microsoft.com/office/drawing/2014/main" id="{1A294587-6703-277F-D8AC-A955AA1674E7}"/>
              </a:ext>
            </a:extLst>
          </p:cNvPr>
          <p:cNvGrpSpPr/>
          <p:nvPr/>
        </p:nvGrpSpPr>
        <p:grpSpPr>
          <a:xfrm>
            <a:off x="6152994" y="7655568"/>
            <a:ext cx="5982012" cy="1469057"/>
            <a:chOff x="6152994" y="7655568"/>
            <a:chExt cx="5982012" cy="1469057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1B694898-1D51-522B-6CCF-0CA4AE75FDB0}"/>
                </a:ext>
              </a:extLst>
            </p:cNvPr>
            <p:cNvGrpSpPr/>
            <p:nvPr/>
          </p:nvGrpSpPr>
          <p:grpSpPr>
            <a:xfrm>
              <a:off x="6152994" y="7655568"/>
              <a:ext cx="5982012" cy="1469057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96C99B-3542-AF65-B8FA-AA466A35A31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B369F862-7875-6F84-4E91-3E697EB7409E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2E13AEC5-26B4-D844-5795-492C9AD781DB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CAB991-C06F-421A-1A27-685CE5D9AA44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374652" y="7882266"/>
              <a:ext cx="55386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try again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4995062" y="869048"/>
            <a:ext cx="8297876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4995062" y="619634"/>
            <a:ext cx="82978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Incorrect</a:t>
            </a:r>
          </a:p>
        </p:txBody>
      </p:sp>
      <p:sp>
        <p:nvSpPr>
          <p:cNvPr id="21" name="TIMER">
            <a:extLst>
              <a:ext uri="{FF2B5EF4-FFF2-40B4-BE49-F238E27FC236}">
                <a16:creationId xmlns:a16="http://schemas.microsoft.com/office/drawing/2014/main" id="{548588B1-5A45-6BBF-473E-D6D4B12B1A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VO">
            <a:hlinkClick r:id="" action="ppaction://media"/>
            <a:extLst>
              <a:ext uri="{FF2B5EF4-FFF2-40B4-BE49-F238E27FC236}">
                <a16:creationId xmlns:a16="http://schemas.microsoft.com/office/drawing/2014/main" id="{25C5236F-2F39-33ED-A96E-E2A85E4C8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2775" y="-644525"/>
            <a:ext cx="609600" cy="609600"/>
          </a:xfrm>
          <a:prstGeom prst="rect">
            <a:avLst/>
          </a:prstGeom>
        </p:spPr>
      </p:pic>
      <p:grpSp>
        <p:nvGrpSpPr>
          <p:cNvPr id="3" name="ARROW SHAPE">
            <a:extLst>
              <a:ext uri="{FF2B5EF4-FFF2-40B4-BE49-F238E27FC236}">
                <a16:creationId xmlns:a16="http://schemas.microsoft.com/office/drawing/2014/main" id="{54B6DB8D-B42A-5AD1-2EBC-EE3BCC56912A}"/>
              </a:ext>
            </a:extLst>
          </p:cNvPr>
          <p:cNvGrpSpPr/>
          <p:nvPr/>
        </p:nvGrpSpPr>
        <p:grpSpPr>
          <a:xfrm>
            <a:off x="8037401" y="8982189"/>
            <a:ext cx="1845014" cy="953225"/>
            <a:chOff x="8227901" y="8287999"/>
            <a:chExt cx="1845014" cy="9532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5D74D8C-E295-DEA3-D931-F19F28F9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2E57363C-DA4B-9209-EDCC-7AFADD92599C}"/>
                </a:ext>
              </a:extLst>
            </p:cNvPr>
            <p:cNvSpPr/>
            <p:nvPr/>
          </p:nvSpPr>
          <p:spPr>
            <a:xfrm flipH="1">
              <a:off x="87579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BACK_BUTTON">
            <a:hlinkClick r:id="" action="ppaction://hlinkshowjump?jump=previousslide">
              <a:snd r:embed="rId8" name="Game Item Pick Up 1.wav"/>
            </a:hlinkClick>
            <a:extLst>
              <a:ext uri="{FF2B5EF4-FFF2-40B4-BE49-F238E27FC236}">
                <a16:creationId xmlns:a16="http://schemas.microsoft.com/office/drawing/2014/main" id="{999F4B58-D9A9-2F51-5A4E-0E42B2ACCCE7}"/>
              </a:ext>
            </a:extLst>
          </p:cNvPr>
          <p:cNvSpPr/>
          <p:nvPr/>
        </p:nvSpPr>
        <p:spPr>
          <a:xfrm>
            <a:off x="7953502" y="8992249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059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 descr="A cartoon of a child running through a forest&#10;&#10;Description automatically generated">
            <a:extLst>
              <a:ext uri="{FF2B5EF4-FFF2-40B4-BE49-F238E27FC236}">
                <a16:creationId xmlns:a16="http://schemas.microsoft.com/office/drawing/2014/main" id="{3DCB0F18-0E90-F895-68ED-15C2D6B86F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3C34AF-1E4D-8A09-B1B3-AD509B25C45D}"/>
              </a:ext>
            </a:extLst>
          </p:cNvPr>
          <p:cNvGrpSpPr/>
          <p:nvPr/>
        </p:nvGrpSpPr>
        <p:grpSpPr>
          <a:xfrm>
            <a:off x="5289192" y="7260577"/>
            <a:ext cx="7507926" cy="1843790"/>
            <a:chOff x="5289192" y="7260577"/>
            <a:chExt cx="7507926" cy="1843790"/>
          </a:xfrm>
        </p:grpSpPr>
        <p:grpSp>
          <p:nvGrpSpPr>
            <p:cNvPr id="2" name="SHAPE">
              <a:extLst>
                <a:ext uri="{FF2B5EF4-FFF2-40B4-BE49-F238E27FC236}">
                  <a16:creationId xmlns:a16="http://schemas.microsoft.com/office/drawing/2014/main" id="{16F81C03-AA9E-3F89-B13A-D3677E5F4D45}"/>
                </a:ext>
              </a:extLst>
            </p:cNvPr>
            <p:cNvGrpSpPr/>
            <p:nvPr/>
          </p:nvGrpSpPr>
          <p:grpSpPr>
            <a:xfrm>
              <a:off x="5289192" y="7260577"/>
              <a:ext cx="7507926" cy="1843790"/>
              <a:chOff x="10168677" y="6559099"/>
              <a:chExt cx="3833074" cy="94132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34107B11-DED9-B38B-28A8-FBA7AEBD78F5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: Shape 3" descr="An organic corner shape">
                <a:extLst>
                  <a:ext uri="{FF2B5EF4-FFF2-40B4-BE49-F238E27FC236}">
                    <a16:creationId xmlns:a16="http://schemas.microsoft.com/office/drawing/2014/main" id="{EACA6DC1-8534-2A4A-A3A9-B9326C737537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 descr="An organic corner shape">
                <a:extLst>
                  <a:ext uri="{FF2B5EF4-FFF2-40B4-BE49-F238E27FC236}">
                    <a16:creationId xmlns:a16="http://schemas.microsoft.com/office/drawing/2014/main" id="{5CC1ED14-0AE7-AEB1-2953-160B52F787A0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826D09-78DA-2DC9-BD23-63CC123B3EF1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058860" y="7455457"/>
              <a:ext cx="6170279" cy="142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go to</a:t>
              </a:r>
            </a:p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the next question.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5657850" y="869048"/>
            <a:ext cx="6972300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5886450" y="619634"/>
            <a:ext cx="6515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Correct</a:t>
            </a:r>
          </a:p>
        </p:txBody>
      </p:sp>
      <p:sp>
        <p:nvSpPr>
          <p:cNvPr id="15" name="TIMER">
            <a:extLst>
              <a:ext uri="{FF2B5EF4-FFF2-40B4-BE49-F238E27FC236}">
                <a16:creationId xmlns:a16="http://schemas.microsoft.com/office/drawing/2014/main" id="{2791B706-6E08-0EA3-92A2-8DB516A8F4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3402A3D7-C9AA-8319-8D49-5D9DD93E6AE6}"/>
              </a:ext>
            </a:extLst>
          </p:cNvPr>
          <p:cNvGrpSpPr/>
          <p:nvPr/>
        </p:nvGrpSpPr>
        <p:grpSpPr>
          <a:xfrm>
            <a:off x="8227901" y="8927772"/>
            <a:ext cx="1845014" cy="953225"/>
            <a:chOff x="8227901" y="8287999"/>
            <a:chExt cx="1845014" cy="9532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E4FD43-BFD3-72BB-2EBC-F126810D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A995CD4-60BE-95B4-B75D-CB49893448D7}"/>
                </a:ext>
              </a:extLst>
            </p:cNvPr>
            <p:cNvSpPr/>
            <p:nvPr/>
          </p:nvSpPr>
          <p:spPr>
            <a:xfrm>
              <a:off x="87960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EXT_BUTTON">
            <a:hlinkClick r:id="" action="ppaction://hlinkshowjump?jump=next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63C230A9-2986-C97F-704C-81CB2EF63C36}"/>
              </a:ext>
            </a:extLst>
          </p:cNvPr>
          <p:cNvSpPr/>
          <p:nvPr/>
        </p:nvSpPr>
        <p:spPr>
          <a:xfrm>
            <a:off x="8144002" y="8937832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1" name="VO">
            <a:hlinkClick r:id="" action="ppaction://media"/>
            <a:extLst>
              <a:ext uri="{FF2B5EF4-FFF2-40B4-BE49-F238E27FC236}">
                <a16:creationId xmlns:a16="http://schemas.microsoft.com/office/drawing/2014/main" id="{FF59C060-FD22-E942-4D7F-1C9E883FE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2418" y="-1241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8FD95D0E-75F0-71B1-938B-3271BA0ED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8288000" cy="10287000"/>
          </a:xfrm>
        </p:spPr>
      </p:pic>
      <p:sp>
        <p:nvSpPr>
          <p:cNvPr id="13" name="SHAPE">
            <a:extLst>
              <a:ext uri="{FF2B5EF4-FFF2-40B4-BE49-F238E27FC236}">
                <a16:creationId xmlns:a16="http://schemas.microsoft.com/office/drawing/2014/main" id="{E97A8169-961A-8FC8-9CCC-8DA954D57AD9}"/>
              </a:ext>
            </a:extLst>
          </p:cNvPr>
          <p:cNvSpPr/>
          <p:nvPr/>
        </p:nvSpPr>
        <p:spPr>
          <a:xfrm>
            <a:off x="10456551" y="4788493"/>
            <a:ext cx="6204048" cy="3145344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CHANGE TEXT HERE">
            <a:extLst>
              <a:ext uri="{FF2B5EF4-FFF2-40B4-BE49-F238E27FC236}">
                <a16:creationId xmlns:a16="http://schemas.microsoft.com/office/drawing/2014/main" id="{051809D4-E5DB-4995-8BE6-4C864928E61F}"/>
              </a:ext>
            </a:extLst>
          </p:cNvPr>
          <p:cNvSpPr txBox="1"/>
          <p:nvPr/>
        </p:nvSpPr>
        <p:spPr>
          <a:xfrm>
            <a:off x="10820011" y="5701978"/>
            <a:ext cx="5534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This statement is true. Apples are fruits that grow on apple trees.</a:t>
            </a:r>
          </a:p>
        </p:txBody>
      </p:sp>
      <p:grpSp>
        <p:nvGrpSpPr>
          <p:cNvPr id="35" name="TRUE">
            <a:extLst>
              <a:ext uri="{FF2B5EF4-FFF2-40B4-BE49-F238E27FC236}">
                <a16:creationId xmlns:a16="http://schemas.microsoft.com/office/drawing/2014/main" id="{730FA1DF-4E66-8473-1D36-D791A90BE407}"/>
              </a:ext>
            </a:extLst>
          </p:cNvPr>
          <p:cNvGrpSpPr/>
          <p:nvPr/>
        </p:nvGrpSpPr>
        <p:grpSpPr>
          <a:xfrm>
            <a:off x="11624447" y="3173606"/>
            <a:ext cx="3833074" cy="1015663"/>
            <a:chOff x="11624447" y="3173606"/>
            <a:chExt cx="3833074" cy="1015663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3C3C9085-C51F-4D02-EACE-7FD5D0DCE5F4}"/>
                </a:ext>
              </a:extLst>
            </p:cNvPr>
            <p:cNvGrpSpPr/>
            <p:nvPr/>
          </p:nvGrpSpPr>
          <p:grpSpPr>
            <a:xfrm>
              <a:off x="11624447" y="3210777"/>
              <a:ext cx="3833074" cy="941323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25FF0DC-4CC2-C3A8-4A72-80A025432786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05CE48F9-E3A8-8BBC-516F-263CED83CB16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5C216D04-94FC-0EF9-967B-DC5D56B3E03C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244C9A5-DBB6-F3E7-9625-2341EDE8214F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D7E53D22-625A-04D5-F3B2-321EE911DF55}"/>
                </a:ext>
              </a:extLst>
            </p:cNvPr>
            <p:cNvSpPr txBox="1"/>
            <p:nvPr/>
          </p:nvSpPr>
          <p:spPr>
            <a:xfrm>
              <a:off x="12671194" y="3173606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2" name="NEXT">
            <a:extLst>
              <a:ext uri="{FF2B5EF4-FFF2-40B4-BE49-F238E27FC236}">
                <a16:creationId xmlns:a16="http://schemas.microsoft.com/office/drawing/2014/main" id="{58A063A6-2C34-E033-A60A-F627CC0D6CF4}"/>
              </a:ext>
            </a:extLst>
          </p:cNvPr>
          <p:cNvGrpSpPr/>
          <p:nvPr/>
        </p:nvGrpSpPr>
        <p:grpSpPr>
          <a:xfrm>
            <a:off x="15990206" y="614257"/>
            <a:ext cx="1205144" cy="545946"/>
            <a:chOff x="15171266" y="614257"/>
            <a:chExt cx="1701986" cy="7710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364922-6843-95EB-D091-60719F39DA14}"/>
                </a:ext>
              </a:extLst>
            </p:cNvPr>
            <p:cNvGrpSpPr/>
            <p:nvPr/>
          </p:nvGrpSpPr>
          <p:grpSpPr>
            <a:xfrm>
              <a:off x="15171266" y="614257"/>
              <a:ext cx="1701986" cy="771022"/>
              <a:chOff x="10168677" y="6559099"/>
              <a:chExt cx="2336516" cy="94132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D3CA2CF-FF6F-72D7-0F86-E4025EE3BD93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2336516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 descr="An organic corner shape">
                <a:extLst>
                  <a:ext uri="{FF2B5EF4-FFF2-40B4-BE49-F238E27FC236}">
                    <a16:creationId xmlns:a16="http://schemas.microsoft.com/office/drawing/2014/main" id="{C24F9969-2E7B-5202-1DB8-61D450E291FC}"/>
                  </a:ext>
                </a:extLst>
              </p:cNvPr>
              <p:cNvSpPr/>
              <p:nvPr/>
            </p:nvSpPr>
            <p:spPr>
              <a:xfrm>
                <a:off x="10169591" y="6827839"/>
                <a:ext cx="1945078" cy="672583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C163A96-3581-360C-30DA-911D82FB1EB7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1E7509C-0A83-7D19-6EF2-D19F74A44C73}"/>
                </a:ext>
              </a:extLst>
            </p:cNvPr>
            <p:cNvSpPr/>
            <p:nvPr/>
          </p:nvSpPr>
          <p:spPr>
            <a:xfrm>
              <a:off x="15634011" y="746947"/>
              <a:ext cx="776495" cy="48665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NEXT_BUTTON">
            <a:hlinkClick r:id="" action="ppaction://hlinkshowjump?jump=nextslide">
              <a:snd r:embed="rId5" name="Game Item Pick Up 1.wav"/>
            </a:hlinkClick>
            <a:extLst>
              <a:ext uri="{FF2B5EF4-FFF2-40B4-BE49-F238E27FC236}">
                <a16:creationId xmlns:a16="http://schemas.microsoft.com/office/drawing/2014/main" id="{AEEA4FA4-8CB8-0ADD-AEA8-0221E7E4D764}"/>
              </a:ext>
            </a:extLst>
          </p:cNvPr>
          <p:cNvSpPr/>
          <p:nvPr/>
        </p:nvSpPr>
        <p:spPr>
          <a:xfrm>
            <a:off x="15679034" y="400388"/>
            <a:ext cx="1734644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7" name="VO">
            <a:hlinkClick r:id="" action="ppaction://media"/>
            <a:extLst>
              <a:ext uri="{FF2B5EF4-FFF2-40B4-BE49-F238E27FC236}">
                <a16:creationId xmlns:a16="http://schemas.microsoft.com/office/drawing/2014/main" id="{FD299EDD-515C-066A-138A-0FE4C4443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011" y="-980514"/>
            <a:ext cx="609600" cy="609600"/>
          </a:xfrm>
          <a:prstGeom prst="rect">
            <a:avLst/>
          </a:prstGeom>
        </p:spPr>
      </p:pic>
      <p:grpSp>
        <p:nvGrpSpPr>
          <p:cNvPr id="40" name="TEXT GROUP">
            <a:extLst>
              <a:ext uri="{FF2B5EF4-FFF2-40B4-BE49-F238E27FC236}">
                <a16:creationId xmlns:a16="http://schemas.microsoft.com/office/drawing/2014/main" id="{7E0A08FD-8733-40E2-8598-09F7B65970F9}"/>
              </a:ext>
            </a:extLst>
          </p:cNvPr>
          <p:cNvGrpSpPr/>
          <p:nvPr/>
        </p:nvGrpSpPr>
        <p:grpSpPr>
          <a:xfrm>
            <a:off x="11263973" y="4509592"/>
            <a:ext cx="4663844" cy="1444877"/>
            <a:chOff x="11607780" y="-815913"/>
            <a:chExt cx="4663844" cy="1444877"/>
          </a:xfrm>
        </p:grpSpPr>
        <p:pic>
          <p:nvPicPr>
            <p:cNvPr id="41" name="WOOD BOARD">
              <a:extLst>
                <a:ext uri="{FF2B5EF4-FFF2-40B4-BE49-F238E27FC236}">
                  <a16:creationId xmlns:a16="http://schemas.microsoft.com/office/drawing/2014/main" id="{40C5C24E-9EAF-C6BA-E1E0-DA67A4260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42" name="CHANGE TEXT HERE">
              <a:extLst>
                <a:ext uri="{FF2B5EF4-FFF2-40B4-BE49-F238E27FC236}">
                  <a16:creationId xmlns:a16="http://schemas.microsoft.com/office/drawing/2014/main" id="{9D780D56-64C5-5D23-EDF4-F2A90FE92EC1}"/>
                </a:ext>
              </a:extLst>
            </p:cNvPr>
            <p:cNvSpPr txBox="1"/>
            <p:nvPr/>
          </p:nvSpPr>
          <p:spPr>
            <a:xfrm>
              <a:off x="12098524" y="-766143"/>
              <a:ext cx="37401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11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25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16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3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25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16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657C904C-F3A3-02A3-168E-1586CBB00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8288000" cy="10287000"/>
          </a:xfrm>
        </p:spPr>
      </p:pic>
      <p:grpSp>
        <p:nvGrpSpPr>
          <p:cNvPr id="16" name="SHAPE GROUP">
            <a:extLst>
              <a:ext uri="{FF2B5EF4-FFF2-40B4-BE49-F238E27FC236}">
                <a16:creationId xmlns:a16="http://schemas.microsoft.com/office/drawing/2014/main" id="{DD72BAE4-3313-8767-F39C-EB1CFC759B23}"/>
              </a:ext>
            </a:extLst>
          </p:cNvPr>
          <p:cNvGrpSpPr/>
          <p:nvPr/>
        </p:nvGrpSpPr>
        <p:grpSpPr>
          <a:xfrm>
            <a:off x="1638300" y="1333500"/>
            <a:ext cx="6884563" cy="7937500"/>
            <a:chOff x="1638300" y="1333500"/>
            <a:chExt cx="6884563" cy="7937500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06FA162E-0C57-93A8-96D1-2F3E8DE0B8F0}"/>
                </a:ext>
              </a:extLst>
            </p:cNvPr>
            <p:cNvSpPr/>
            <p:nvPr/>
          </p:nvSpPr>
          <p:spPr>
            <a:xfrm>
              <a:off x="1645813" y="1333500"/>
              <a:ext cx="6877050" cy="7937500"/>
            </a:xfrm>
            <a:prstGeom prst="roundRect">
              <a:avLst>
                <a:gd name="adj" fmla="val 7803"/>
              </a:avLst>
            </a:prstGeom>
            <a:solidFill>
              <a:srgbClr val="532824"/>
            </a:solidFill>
            <a:ln w="60325" cap="flat">
              <a:noFill/>
              <a:prstDash val="solid"/>
              <a:miter/>
            </a:ln>
            <a:effectLst>
              <a:outerShdw blurRad="152400" dist="101600" dir="5400000" algn="t" rotWithShape="0">
                <a:prstClr val="black">
                  <a:alpha val="49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A3D89237-EFB5-633A-310A-57F4CB73DB93}"/>
                </a:ext>
              </a:extLst>
            </p:cNvPr>
            <p:cNvSpPr/>
            <p:nvPr/>
          </p:nvSpPr>
          <p:spPr>
            <a:xfrm>
              <a:off x="1638300" y="1714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974A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E09FF5C7-9878-71DC-854E-B591515359CC}"/>
                </a:ext>
              </a:extLst>
            </p:cNvPr>
            <p:cNvSpPr/>
            <p:nvPr/>
          </p:nvSpPr>
          <p:spPr>
            <a:xfrm>
              <a:off x="1638300" y="1333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D67B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HAPE">
            <a:extLst>
              <a:ext uri="{FF2B5EF4-FFF2-40B4-BE49-F238E27FC236}">
                <a16:creationId xmlns:a16="http://schemas.microsoft.com/office/drawing/2014/main" id="{902CC75F-A1EE-B732-7AF2-F40BAEE952EE}"/>
              </a:ext>
            </a:extLst>
          </p:cNvPr>
          <p:cNvSpPr/>
          <p:nvPr/>
        </p:nvSpPr>
        <p:spPr>
          <a:xfrm>
            <a:off x="8928932" y="3163057"/>
            <a:ext cx="8266260" cy="2427619"/>
          </a:xfrm>
          <a:custGeom>
            <a:avLst/>
            <a:gdLst>
              <a:gd name="connsiteX0" fmla="*/ 2046471 w 8266260"/>
              <a:gd name="connsiteY0" fmla="*/ 0 h 2427619"/>
              <a:gd name="connsiteX1" fmla="*/ 5427388 w 8266260"/>
              <a:gd name="connsiteY1" fmla="*/ 0 h 2427619"/>
              <a:gd name="connsiteX2" fmla="*/ 5801198 w 8266260"/>
              <a:gd name="connsiteY2" fmla="*/ 58049 h 2427619"/>
              <a:gd name="connsiteX3" fmla="*/ 5901636 w 8266260"/>
              <a:gd name="connsiteY3" fmla="*/ 0 h 2427619"/>
              <a:gd name="connsiteX4" fmla="*/ 6219923 w 8266260"/>
              <a:gd name="connsiteY4" fmla="*/ 0 h 2427619"/>
              <a:gd name="connsiteX5" fmla="*/ 6520527 w 8266260"/>
              <a:gd name="connsiteY5" fmla="*/ 337958 h 2427619"/>
              <a:gd name="connsiteX6" fmla="*/ 6519114 w 8266260"/>
              <a:gd name="connsiteY6" fmla="*/ 533576 h 2427619"/>
              <a:gd name="connsiteX7" fmla="*/ 6466772 w 8266260"/>
              <a:gd name="connsiteY7" fmla="*/ 696990 h 2427619"/>
              <a:gd name="connsiteX8" fmla="*/ 6503725 w 8266260"/>
              <a:gd name="connsiteY8" fmla="*/ 828112 h 2427619"/>
              <a:gd name="connsiteX9" fmla="*/ 6510764 w 8266260"/>
              <a:gd name="connsiteY9" fmla="*/ 890525 h 2427619"/>
              <a:gd name="connsiteX10" fmla="*/ 6697319 w 8266260"/>
              <a:gd name="connsiteY10" fmla="*/ 915207 h 2427619"/>
              <a:gd name="connsiteX11" fmla="*/ 7020903 w 8266260"/>
              <a:gd name="connsiteY11" fmla="*/ 934242 h 2427619"/>
              <a:gd name="connsiteX12" fmla="*/ 7194788 w 8266260"/>
              <a:gd name="connsiteY12" fmla="*/ 876192 h 2427619"/>
              <a:gd name="connsiteX13" fmla="*/ 7745831 w 8266260"/>
              <a:gd name="connsiteY13" fmla="*/ 876192 h 2427619"/>
              <a:gd name="connsiteX14" fmla="*/ 8266260 w 8266260"/>
              <a:gd name="connsiteY14" fmla="*/ 1214151 h 2427619"/>
              <a:gd name="connsiteX15" fmla="*/ 8263814 w 8266260"/>
              <a:gd name="connsiteY15" fmla="*/ 1409768 h 2427619"/>
              <a:gd name="connsiteX16" fmla="*/ 8173196 w 8266260"/>
              <a:gd name="connsiteY16" fmla="*/ 1573182 h 2427619"/>
              <a:gd name="connsiteX17" fmla="*/ 8263814 w 8266260"/>
              <a:gd name="connsiteY17" fmla="*/ 1840764 h 2427619"/>
              <a:gd name="connsiteX18" fmla="*/ 8263814 w 8266260"/>
              <a:gd name="connsiteY18" fmla="*/ 2089263 h 2427619"/>
              <a:gd name="connsiteX19" fmla="*/ 7743384 w 8266260"/>
              <a:gd name="connsiteY19" fmla="*/ 2427619 h 2427619"/>
              <a:gd name="connsiteX20" fmla="*/ 3151356 w 8266260"/>
              <a:gd name="connsiteY20" fmla="*/ 2427619 h 2427619"/>
              <a:gd name="connsiteX21" fmla="*/ 2780932 w 8266260"/>
              <a:gd name="connsiteY21" fmla="*/ 2367582 h 2427619"/>
              <a:gd name="connsiteX22" fmla="*/ 2530513 w 8266260"/>
              <a:gd name="connsiteY22" fmla="*/ 2427619 h 2427619"/>
              <a:gd name="connsiteX23" fmla="*/ 520430 w 8266260"/>
              <a:gd name="connsiteY23" fmla="*/ 2427619 h 2427619"/>
              <a:gd name="connsiteX24" fmla="*/ 0 w 8266260"/>
              <a:gd name="connsiteY24" fmla="*/ 2089263 h 2427619"/>
              <a:gd name="connsiteX25" fmla="*/ 0 w 8266260"/>
              <a:gd name="connsiteY25" fmla="*/ 1913526 h 2427619"/>
              <a:gd name="connsiteX26" fmla="*/ 71636 w 8266260"/>
              <a:gd name="connsiteY26" fmla="*/ 1768799 h 2427619"/>
              <a:gd name="connsiteX27" fmla="*/ 71636 w 8266260"/>
              <a:gd name="connsiteY27" fmla="*/ 1622881 h 2427619"/>
              <a:gd name="connsiteX28" fmla="*/ 0 w 8266260"/>
              <a:gd name="connsiteY28" fmla="*/ 1390286 h 2427619"/>
              <a:gd name="connsiteX29" fmla="*/ 0 w 8266260"/>
              <a:gd name="connsiteY29" fmla="*/ 1214151 h 2427619"/>
              <a:gd name="connsiteX30" fmla="*/ 520430 w 8266260"/>
              <a:gd name="connsiteY30" fmla="*/ 876192 h 2427619"/>
              <a:gd name="connsiteX31" fmla="*/ 1786718 w 8266260"/>
              <a:gd name="connsiteY31" fmla="*/ 876192 h 2427619"/>
              <a:gd name="connsiteX32" fmla="*/ 1786349 w 8266260"/>
              <a:gd name="connsiteY32" fmla="*/ 864664 h 2427619"/>
              <a:gd name="connsiteX33" fmla="*/ 1787244 w 8266260"/>
              <a:gd name="connsiteY33" fmla="*/ 746689 h 2427619"/>
              <a:gd name="connsiteX34" fmla="*/ 1745867 w 8266260"/>
              <a:gd name="connsiteY34" fmla="*/ 514094 h 2427619"/>
              <a:gd name="connsiteX35" fmla="*/ 1745867 w 8266260"/>
              <a:gd name="connsiteY35" fmla="*/ 337958 h 2427619"/>
              <a:gd name="connsiteX36" fmla="*/ 2046471 w 8266260"/>
              <a:gd name="connsiteY36" fmla="*/ 0 h 242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66260" h="2427619">
                <a:moveTo>
                  <a:pt x="2046471" y="0"/>
                </a:moveTo>
                <a:lnTo>
                  <a:pt x="5427388" y="0"/>
                </a:lnTo>
                <a:cubicBezTo>
                  <a:pt x="5477607" y="0"/>
                  <a:pt x="5750980" y="84689"/>
                  <a:pt x="5801198" y="58049"/>
                </a:cubicBezTo>
                <a:cubicBezTo>
                  <a:pt x="5851418" y="31410"/>
                  <a:pt x="5852831" y="0"/>
                  <a:pt x="5901636" y="0"/>
                </a:cubicBezTo>
                <a:lnTo>
                  <a:pt x="6219923" y="0"/>
                </a:lnTo>
                <a:cubicBezTo>
                  <a:pt x="6385786" y="437"/>
                  <a:pt x="6520139" y="151485"/>
                  <a:pt x="6520527" y="337958"/>
                </a:cubicBezTo>
                <a:lnTo>
                  <a:pt x="6519114" y="533576"/>
                </a:lnTo>
                <a:cubicBezTo>
                  <a:pt x="6519114" y="573336"/>
                  <a:pt x="6463590" y="670350"/>
                  <a:pt x="6466772" y="696990"/>
                </a:cubicBezTo>
                <a:cubicBezTo>
                  <a:pt x="6482616" y="739433"/>
                  <a:pt x="6494968" y="783327"/>
                  <a:pt x="6503725" y="828112"/>
                </a:cubicBezTo>
                <a:lnTo>
                  <a:pt x="6510764" y="890525"/>
                </a:lnTo>
                <a:lnTo>
                  <a:pt x="6697319" y="915207"/>
                </a:lnTo>
                <a:cubicBezTo>
                  <a:pt x="6837376" y="933049"/>
                  <a:pt x="6977433" y="947561"/>
                  <a:pt x="7020903" y="934242"/>
                </a:cubicBezTo>
                <a:cubicBezTo>
                  <a:pt x="7107846" y="907602"/>
                  <a:pt x="7110294" y="876192"/>
                  <a:pt x="7194788" y="876192"/>
                </a:cubicBezTo>
                <a:lnTo>
                  <a:pt x="7745831" y="876192"/>
                </a:lnTo>
                <a:cubicBezTo>
                  <a:pt x="8032986" y="876629"/>
                  <a:pt x="8265588" y="1027677"/>
                  <a:pt x="8266260" y="1214151"/>
                </a:cubicBezTo>
                <a:lnTo>
                  <a:pt x="8263814" y="1409768"/>
                </a:lnTo>
                <a:cubicBezTo>
                  <a:pt x="8263814" y="1449528"/>
                  <a:pt x="8167686" y="1546542"/>
                  <a:pt x="8173196" y="1573182"/>
                </a:cubicBezTo>
                <a:cubicBezTo>
                  <a:pt x="8228056" y="1658068"/>
                  <a:pt x="8258732" y="1748760"/>
                  <a:pt x="8263814" y="1840764"/>
                </a:cubicBezTo>
                <a:lnTo>
                  <a:pt x="8263814" y="2089263"/>
                </a:lnTo>
                <a:cubicBezTo>
                  <a:pt x="8263138" y="2275777"/>
                  <a:pt x="8030598" y="2426984"/>
                  <a:pt x="7743384" y="2427619"/>
                </a:cubicBezTo>
                <a:lnTo>
                  <a:pt x="3151356" y="2427619"/>
                </a:lnTo>
                <a:cubicBezTo>
                  <a:pt x="3052168" y="2427619"/>
                  <a:pt x="2844608" y="2372354"/>
                  <a:pt x="2780932" y="2367582"/>
                </a:cubicBezTo>
                <a:cubicBezTo>
                  <a:pt x="2717256" y="2362810"/>
                  <a:pt x="2584394" y="2427619"/>
                  <a:pt x="2530513" y="2427619"/>
                </a:cubicBezTo>
                <a:lnTo>
                  <a:pt x="520430" y="2427619"/>
                </a:lnTo>
                <a:cubicBezTo>
                  <a:pt x="233214" y="2426943"/>
                  <a:pt x="674" y="2275777"/>
                  <a:pt x="0" y="2089263"/>
                </a:cubicBezTo>
                <a:lnTo>
                  <a:pt x="0" y="1913526"/>
                </a:lnTo>
                <a:cubicBezTo>
                  <a:pt x="0" y="1865019"/>
                  <a:pt x="77146" y="1795439"/>
                  <a:pt x="71636" y="1768799"/>
                </a:cubicBezTo>
                <a:cubicBezTo>
                  <a:pt x="66125" y="1742161"/>
                  <a:pt x="77146" y="1666220"/>
                  <a:pt x="71636" y="1622881"/>
                </a:cubicBezTo>
                <a:cubicBezTo>
                  <a:pt x="66125" y="1579543"/>
                  <a:pt x="0" y="1461854"/>
                  <a:pt x="0" y="1390286"/>
                </a:cubicBezTo>
                <a:lnTo>
                  <a:pt x="0" y="1214151"/>
                </a:lnTo>
                <a:cubicBezTo>
                  <a:pt x="674" y="1027677"/>
                  <a:pt x="233275" y="876629"/>
                  <a:pt x="520430" y="876192"/>
                </a:cubicBezTo>
                <a:lnTo>
                  <a:pt x="1786718" y="876192"/>
                </a:lnTo>
                <a:lnTo>
                  <a:pt x="1786349" y="864664"/>
                </a:lnTo>
                <a:cubicBezTo>
                  <a:pt x="1786647" y="830036"/>
                  <a:pt x="1789631" y="779193"/>
                  <a:pt x="1787244" y="746689"/>
                </a:cubicBezTo>
                <a:cubicBezTo>
                  <a:pt x="1784061" y="703351"/>
                  <a:pt x="1745867" y="585661"/>
                  <a:pt x="1745867" y="514094"/>
                </a:cubicBezTo>
                <a:lnTo>
                  <a:pt x="1745867" y="337958"/>
                </a:lnTo>
                <a:cubicBezTo>
                  <a:pt x="1746256" y="151485"/>
                  <a:pt x="1880608" y="437"/>
                  <a:pt x="2046471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9" name="CHANGE PICTURE HERE">
            <a:extLst>
              <a:ext uri="{FF2B5EF4-FFF2-40B4-BE49-F238E27FC236}">
                <a16:creationId xmlns:a16="http://schemas.microsoft.com/office/drawing/2014/main" id="{CE3C20F7-9E4F-B38D-3915-DFB925827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/>
        </p:blipFill>
        <p:spPr>
          <a:xfrm>
            <a:off x="1638300" y="1524000"/>
            <a:ext cx="6877050" cy="7239000"/>
          </a:xfrm>
        </p:spPr>
      </p:pic>
      <p:grpSp>
        <p:nvGrpSpPr>
          <p:cNvPr id="56" name="TEXT GROUP">
            <a:extLst>
              <a:ext uri="{FF2B5EF4-FFF2-40B4-BE49-F238E27FC236}">
                <a16:creationId xmlns:a16="http://schemas.microsoft.com/office/drawing/2014/main" id="{68E79F2B-BB84-BECA-82FA-45816C9FB2C4}"/>
              </a:ext>
            </a:extLst>
          </p:cNvPr>
          <p:cNvGrpSpPr/>
          <p:nvPr/>
        </p:nvGrpSpPr>
        <p:grpSpPr>
          <a:xfrm>
            <a:off x="5864366" y="1007288"/>
            <a:ext cx="4248148" cy="1033424"/>
            <a:chOff x="7505702" y="1416050"/>
            <a:chExt cx="6722819" cy="16354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154137-8B80-5A0C-22BB-2937ABD00A8B}"/>
                </a:ext>
              </a:extLst>
            </p:cNvPr>
            <p:cNvGrpSpPr/>
            <p:nvPr/>
          </p:nvGrpSpPr>
          <p:grpSpPr>
            <a:xfrm>
              <a:off x="7505702" y="1416050"/>
              <a:ext cx="6722819" cy="1635424"/>
              <a:chOff x="677391" y="3088506"/>
              <a:chExt cx="12895346" cy="469515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0AF9E6A-29F4-A0B5-6E9A-AC37138916BD}"/>
                  </a:ext>
                </a:extLst>
              </p:cNvPr>
              <p:cNvSpPr/>
              <p:nvPr/>
            </p:nvSpPr>
            <p:spPr>
              <a:xfrm>
                <a:off x="677391" y="3097836"/>
                <a:ext cx="12895346" cy="4685820"/>
              </a:xfrm>
              <a:custGeom>
                <a:avLst/>
                <a:gdLst>
                  <a:gd name="connsiteX0" fmla="*/ 12881588 w 12895346"/>
                  <a:gd name="connsiteY0" fmla="*/ 3734711 h 4689776"/>
                  <a:gd name="connsiteX1" fmla="*/ 12862316 w 12895346"/>
                  <a:gd name="connsiteY1" fmla="*/ 3443689 h 4689776"/>
                  <a:gd name="connsiteX2" fmla="*/ 12844326 w 12895346"/>
                  <a:gd name="connsiteY2" fmla="*/ 3137250 h 4689776"/>
                  <a:gd name="connsiteX3" fmla="*/ 12832762 w 12895346"/>
                  <a:gd name="connsiteY3" fmla="*/ 2921391 h 4689776"/>
                  <a:gd name="connsiteX4" fmla="*/ 12823126 w 12895346"/>
                  <a:gd name="connsiteY4" fmla="*/ 2708746 h 4689776"/>
                  <a:gd name="connsiteX5" fmla="*/ 12725477 w 12895346"/>
                  <a:gd name="connsiteY5" fmla="*/ 2660564 h 4689776"/>
                  <a:gd name="connsiteX6" fmla="*/ 12579644 w 12895346"/>
                  <a:gd name="connsiteY6" fmla="*/ 2634867 h 4689776"/>
                  <a:gd name="connsiteX7" fmla="*/ 12772373 w 12895346"/>
                  <a:gd name="connsiteY7" fmla="*/ 2577048 h 4689776"/>
                  <a:gd name="connsiteX8" fmla="*/ 12810277 w 12895346"/>
                  <a:gd name="connsiteY8" fmla="*/ 2553920 h 4689776"/>
                  <a:gd name="connsiteX9" fmla="*/ 12823126 w 12895346"/>
                  <a:gd name="connsiteY9" fmla="*/ 2516659 h 4689776"/>
                  <a:gd name="connsiteX10" fmla="*/ 12830835 w 12895346"/>
                  <a:gd name="connsiteY10" fmla="*/ 2108071 h 4689776"/>
                  <a:gd name="connsiteX11" fmla="*/ 12830835 w 12895346"/>
                  <a:gd name="connsiteY11" fmla="*/ 1696271 h 4689776"/>
                  <a:gd name="connsiteX12" fmla="*/ 12830835 w 12895346"/>
                  <a:gd name="connsiteY12" fmla="*/ 1304389 h 4689776"/>
                  <a:gd name="connsiteX13" fmla="*/ 12826981 w 12895346"/>
                  <a:gd name="connsiteY13" fmla="*/ 1129004 h 4689776"/>
                  <a:gd name="connsiteX14" fmla="*/ 12737683 w 12895346"/>
                  <a:gd name="connsiteY14" fmla="*/ 1096239 h 4689776"/>
                  <a:gd name="connsiteX15" fmla="*/ 12640675 w 12895346"/>
                  <a:gd name="connsiteY15" fmla="*/ 1096239 h 4689776"/>
                  <a:gd name="connsiteX16" fmla="*/ 12496771 w 12895346"/>
                  <a:gd name="connsiteY16" fmla="*/ 1113586 h 4689776"/>
                  <a:gd name="connsiteX17" fmla="*/ 12689501 w 12895346"/>
                  <a:gd name="connsiteY17" fmla="*/ 1073113 h 4689776"/>
                  <a:gd name="connsiteX18" fmla="*/ 12808349 w 12895346"/>
                  <a:gd name="connsiteY18" fmla="*/ 1030069 h 4689776"/>
                  <a:gd name="connsiteX19" fmla="*/ 12868738 w 12895346"/>
                  <a:gd name="connsiteY19" fmla="*/ 983814 h 4689776"/>
                  <a:gd name="connsiteX20" fmla="*/ 12879017 w 12895346"/>
                  <a:gd name="connsiteY20" fmla="*/ 951051 h 4689776"/>
                  <a:gd name="connsiteX21" fmla="*/ 12887369 w 12895346"/>
                  <a:gd name="connsiteY21" fmla="*/ 877813 h 4689776"/>
                  <a:gd name="connsiteX22" fmla="*/ 12895078 w 12895346"/>
                  <a:gd name="connsiteY22" fmla="*/ 674804 h 4689776"/>
                  <a:gd name="connsiteX23" fmla="*/ 12895078 w 12895346"/>
                  <a:gd name="connsiteY23" fmla="*/ 572014 h 4689776"/>
                  <a:gd name="connsiteX24" fmla="*/ 12884158 w 12895346"/>
                  <a:gd name="connsiteY24" fmla="*/ 507771 h 4689776"/>
                  <a:gd name="connsiteX25" fmla="*/ 12778798 w 12895346"/>
                  <a:gd name="connsiteY25" fmla="*/ 255938 h 4689776"/>
                  <a:gd name="connsiteX26" fmla="*/ 12550092 w 12895346"/>
                  <a:gd name="connsiteY26" fmla="*/ 110748 h 4689776"/>
                  <a:gd name="connsiteX27" fmla="*/ 12448589 w 12895346"/>
                  <a:gd name="connsiteY27" fmla="*/ 95971 h 4689776"/>
                  <a:gd name="connsiteX28" fmla="*/ 632965 w 12895346"/>
                  <a:gd name="connsiteY28" fmla="*/ 95971 h 4689776"/>
                  <a:gd name="connsiteX29" fmla="*/ 586710 w 12895346"/>
                  <a:gd name="connsiteY29" fmla="*/ 99185 h 4689776"/>
                  <a:gd name="connsiteX30" fmla="*/ 539811 w 12895346"/>
                  <a:gd name="connsiteY30" fmla="*/ 114602 h 4689776"/>
                  <a:gd name="connsiteX31" fmla="*/ 446660 w 12895346"/>
                  <a:gd name="connsiteY31" fmla="*/ 152506 h 4689776"/>
                  <a:gd name="connsiteX32" fmla="*/ 294404 w 12895346"/>
                  <a:gd name="connsiteY32" fmla="*/ 272640 h 4689776"/>
                  <a:gd name="connsiteX33" fmla="*/ 236583 w 12895346"/>
                  <a:gd name="connsiteY33" fmla="*/ 370934 h 4689776"/>
                  <a:gd name="connsiteX34" fmla="*/ 204461 w 12895346"/>
                  <a:gd name="connsiteY34" fmla="*/ 415903 h 4689776"/>
                  <a:gd name="connsiteX35" fmla="*/ 66339 w 12895346"/>
                  <a:gd name="connsiteY35" fmla="*/ 652961 h 4689776"/>
                  <a:gd name="connsiteX36" fmla="*/ 2096 w 12895346"/>
                  <a:gd name="connsiteY36" fmla="*/ 922141 h 4689776"/>
                  <a:gd name="connsiteX37" fmla="*/ 23297 w 12895346"/>
                  <a:gd name="connsiteY37" fmla="*/ 1276763 h 4689776"/>
                  <a:gd name="connsiteX38" fmla="*/ 45139 w 12895346"/>
                  <a:gd name="connsiteY38" fmla="*/ 1840178 h 4689776"/>
                  <a:gd name="connsiteX39" fmla="*/ 72764 w 12895346"/>
                  <a:gd name="connsiteY39" fmla="*/ 1914700 h 4689776"/>
                  <a:gd name="connsiteX40" fmla="*/ 124157 w 12895346"/>
                  <a:gd name="connsiteY40" fmla="*/ 1935256 h 4689776"/>
                  <a:gd name="connsiteX41" fmla="*/ 302112 w 12895346"/>
                  <a:gd name="connsiteY41" fmla="*/ 1974446 h 4689776"/>
                  <a:gd name="connsiteX42" fmla="*/ 80472 w 12895346"/>
                  <a:gd name="connsiteY42" fmla="*/ 2102933 h 4689776"/>
                  <a:gd name="connsiteX43" fmla="*/ 64412 w 12895346"/>
                  <a:gd name="connsiteY43" fmla="*/ 2185164 h 4689776"/>
                  <a:gd name="connsiteX44" fmla="*/ 41285 w 12895346"/>
                  <a:gd name="connsiteY44" fmla="*/ 2485822 h 4689776"/>
                  <a:gd name="connsiteX45" fmla="*/ 34217 w 12895346"/>
                  <a:gd name="connsiteY45" fmla="*/ 2621376 h 4689776"/>
                  <a:gd name="connsiteX46" fmla="*/ 24581 w 12895346"/>
                  <a:gd name="connsiteY46" fmla="*/ 2749863 h 4689776"/>
                  <a:gd name="connsiteX47" fmla="*/ 20727 w 12895346"/>
                  <a:gd name="connsiteY47" fmla="*/ 3076861 h 4689776"/>
                  <a:gd name="connsiteX48" fmla="*/ 248789 w 12895346"/>
                  <a:gd name="connsiteY48" fmla="*/ 3197638 h 4689776"/>
                  <a:gd name="connsiteX49" fmla="*/ 148570 w 12895346"/>
                  <a:gd name="connsiteY49" fmla="*/ 3272802 h 4689776"/>
                  <a:gd name="connsiteX50" fmla="*/ 114521 w 12895346"/>
                  <a:gd name="connsiteY50" fmla="*/ 3327409 h 4689776"/>
                  <a:gd name="connsiteX51" fmla="*/ 85613 w 12895346"/>
                  <a:gd name="connsiteY51" fmla="*/ 3376235 h 4689776"/>
                  <a:gd name="connsiteX52" fmla="*/ 36787 w 12895346"/>
                  <a:gd name="connsiteY52" fmla="*/ 3477738 h 4689776"/>
                  <a:gd name="connsiteX53" fmla="*/ 25224 w 12895346"/>
                  <a:gd name="connsiteY53" fmla="*/ 3547120 h 4689776"/>
                  <a:gd name="connsiteX54" fmla="*/ 22011 w 12895346"/>
                  <a:gd name="connsiteY54" fmla="*/ 3615861 h 4689776"/>
                  <a:gd name="connsiteX55" fmla="*/ 18156 w 12895346"/>
                  <a:gd name="connsiteY55" fmla="*/ 3752699 h 4689776"/>
                  <a:gd name="connsiteX56" fmla="*/ 18156 w 12895346"/>
                  <a:gd name="connsiteY56" fmla="*/ 4026376 h 4689776"/>
                  <a:gd name="connsiteX57" fmla="*/ 35503 w 12895346"/>
                  <a:gd name="connsiteY57" fmla="*/ 4287204 h 4689776"/>
                  <a:gd name="connsiteX58" fmla="*/ 216668 w 12895346"/>
                  <a:gd name="connsiteY58" fmla="*/ 4496636 h 4689776"/>
                  <a:gd name="connsiteX59" fmla="*/ 430599 w 12895346"/>
                  <a:gd name="connsiteY59" fmla="*/ 4560879 h 4689776"/>
                  <a:gd name="connsiteX60" fmla="*/ 12251361 w 12895346"/>
                  <a:gd name="connsiteY60" fmla="*/ 4560879 h 4689776"/>
                  <a:gd name="connsiteX61" fmla="*/ 12536602 w 12895346"/>
                  <a:gd name="connsiteY61" fmla="*/ 4442672 h 4689776"/>
                  <a:gd name="connsiteX62" fmla="*/ 12634251 w 12895346"/>
                  <a:gd name="connsiteY62" fmla="*/ 4334743 h 4689776"/>
                  <a:gd name="connsiteX63" fmla="*/ 12729331 w 12895346"/>
                  <a:gd name="connsiteY63" fmla="*/ 4172851 h 4689776"/>
                  <a:gd name="connsiteX64" fmla="*/ 12881588 w 12895346"/>
                  <a:gd name="connsiteY64" fmla="*/ 3734711 h 468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2895346" h="4689776">
                    <a:moveTo>
                      <a:pt x="12881588" y="3734711"/>
                    </a:moveTo>
                    <a:cubicBezTo>
                      <a:pt x="12874328" y="3637511"/>
                      <a:pt x="12867903" y="3540503"/>
                      <a:pt x="12862316" y="3443689"/>
                    </a:cubicBezTo>
                    <a:cubicBezTo>
                      <a:pt x="12856532" y="3341543"/>
                      <a:pt x="12850109" y="3239396"/>
                      <a:pt x="12844326" y="3137250"/>
                    </a:cubicBezTo>
                    <a:cubicBezTo>
                      <a:pt x="12840471" y="3067223"/>
                      <a:pt x="12834689" y="2992702"/>
                      <a:pt x="12832762" y="2921391"/>
                    </a:cubicBezTo>
                    <a:cubicBezTo>
                      <a:pt x="12832762" y="2861002"/>
                      <a:pt x="12855891" y="2762710"/>
                      <a:pt x="12823126" y="2708746"/>
                    </a:cubicBezTo>
                    <a:cubicBezTo>
                      <a:pt x="12798970" y="2679516"/>
                      <a:pt x="12763380" y="2661977"/>
                      <a:pt x="12725477" y="2660564"/>
                    </a:cubicBezTo>
                    <a:lnTo>
                      <a:pt x="12579644" y="2634867"/>
                    </a:lnTo>
                    <a:cubicBezTo>
                      <a:pt x="12645108" y="2620025"/>
                      <a:pt x="12709544" y="2600688"/>
                      <a:pt x="12772373" y="2577048"/>
                    </a:cubicBezTo>
                    <a:cubicBezTo>
                      <a:pt x="12786828" y="2572808"/>
                      <a:pt x="12799870" y="2564842"/>
                      <a:pt x="12810277" y="2553920"/>
                    </a:cubicBezTo>
                    <a:cubicBezTo>
                      <a:pt x="12817731" y="2542870"/>
                      <a:pt x="12822163" y="2530020"/>
                      <a:pt x="12823126" y="2516659"/>
                    </a:cubicBezTo>
                    <a:cubicBezTo>
                      <a:pt x="12836938" y="2380913"/>
                      <a:pt x="12839508" y="2244267"/>
                      <a:pt x="12830835" y="2108071"/>
                    </a:cubicBezTo>
                    <a:lnTo>
                      <a:pt x="12830835" y="1696271"/>
                    </a:lnTo>
                    <a:lnTo>
                      <a:pt x="12830835" y="1304389"/>
                    </a:lnTo>
                    <a:cubicBezTo>
                      <a:pt x="12830835" y="1261345"/>
                      <a:pt x="12848182" y="1167551"/>
                      <a:pt x="12826981" y="1129004"/>
                    </a:cubicBezTo>
                    <a:cubicBezTo>
                      <a:pt x="12805781" y="1090458"/>
                      <a:pt x="12769805" y="1100094"/>
                      <a:pt x="12737683" y="1096239"/>
                    </a:cubicBezTo>
                    <a:cubicBezTo>
                      <a:pt x="12705368" y="1093671"/>
                      <a:pt x="12672989" y="1093671"/>
                      <a:pt x="12640675" y="1096239"/>
                    </a:cubicBezTo>
                    <a:cubicBezTo>
                      <a:pt x="12592493" y="1099453"/>
                      <a:pt x="12544311" y="1106519"/>
                      <a:pt x="12496771" y="1113586"/>
                    </a:cubicBezTo>
                    <a:cubicBezTo>
                      <a:pt x="12561014" y="1096239"/>
                      <a:pt x="12625258" y="1087888"/>
                      <a:pt x="12689501" y="1073113"/>
                    </a:cubicBezTo>
                    <a:cubicBezTo>
                      <a:pt x="12730745" y="1063734"/>
                      <a:pt x="12770640" y="1049278"/>
                      <a:pt x="12808349" y="1030069"/>
                    </a:cubicBezTo>
                    <a:cubicBezTo>
                      <a:pt x="12832505" y="1020819"/>
                      <a:pt x="12853513" y="1004758"/>
                      <a:pt x="12868738" y="983814"/>
                    </a:cubicBezTo>
                    <a:cubicBezTo>
                      <a:pt x="12873493" y="973342"/>
                      <a:pt x="12876963" y="962357"/>
                      <a:pt x="12879017" y="951051"/>
                    </a:cubicBezTo>
                    <a:cubicBezTo>
                      <a:pt x="12883707" y="926895"/>
                      <a:pt x="12886469" y="902418"/>
                      <a:pt x="12887369" y="877813"/>
                    </a:cubicBezTo>
                    <a:cubicBezTo>
                      <a:pt x="12891224" y="809715"/>
                      <a:pt x="12893794" y="742260"/>
                      <a:pt x="12895078" y="674804"/>
                    </a:cubicBezTo>
                    <a:cubicBezTo>
                      <a:pt x="12895078" y="640112"/>
                      <a:pt x="12895078" y="606063"/>
                      <a:pt x="12895078" y="572014"/>
                    </a:cubicBezTo>
                    <a:cubicBezTo>
                      <a:pt x="12895078" y="549531"/>
                      <a:pt x="12886085" y="528329"/>
                      <a:pt x="12884158" y="507771"/>
                    </a:cubicBezTo>
                    <a:cubicBezTo>
                      <a:pt x="12875612" y="415004"/>
                      <a:pt x="12838865" y="327120"/>
                      <a:pt x="12778798" y="255938"/>
                    </a:cubicBezTo>
                    <a:cubicBezTo>
                      <a:pt x="12719309" y="185206"/>
                      <a:pt x="12639454" y="134455"/>
                      <a:pt x="12550092" y="110748"/>
                    </a:cubicBezTo>
                    <a:cubicBezTo>
                      <a:pt x="12517008" y="101690"/>
                      <a:pt x="12482894" y="96744"/>
                      <a:pt x="12448589" y="95971"/>
                    </a:cubicBezTo>
                    <a:cubicBezTo>
                      <a:pt x="8429979" y="-32515"/>
                      <a:pt x="4491416" y="-32515"/>
                      <a:pt x="632965" y="95971"/>
                    </a:cubicBezTo>
                    <a:cubicBezTo>
                      <a:pt x="617483" y="95395"/>
                      <a:pt x="602000" y="96487"/>
                      <a:pt x="586710" y="99185"/>
                    </a:cubicBezTo>
                    <a:cubicBezTo>
                      <a:pt x="570649" y="103039"/>
                      <a:pt x="555231" y="109464"/>
                      <a:pt x="539811" y="114602"/>
                    </a:cubicBezTo>
                    <a:cubicBezTo>
                      <a:pt x="508011" y="125330"/>
                      <a:pt x="476919" y="137988"/>
                      <a:pt x="446660" y="152506"/>
                    </a:cubicBezTo>
                    <a:cubicBezTo>
                      <a:pt x="386528" y="178910"/>
                      <a:pt x="334105" y="220284"/>
                      <a:pt x="294404" y="272640"/>
                    </a:cubicBezTo>
                    <a:cubicBezTo>
                      <a:pt x="272561" y="303478"/>
                      <a:pt x="257141" y="336883"/>
                      <a:pt x="236583" y="370934"/>
                    </a:cubicBezTo>
                    <a:cubicBezTo>
                      <a:pt x="226947" y="386995"/>
                      <a:pt x="212813" y="399200"/>
                      <a:pt x="204461" y="415903"/>
                    </a:cubicBezTo>
                    <a:cubicBezTo>
                      <a:pt x="166239" y="499227"/>
                      <a:pt x="119983" y="578631"/>
                      <a:pt x="66339" y="652961"/>
                    </a:cubicBezTo>
                    <a:cubicBezTo>
                      <a:pt x="14688" y="732622"/>
                      <a:pt x="-8054" y="827703"/>
                      <a:pt x="2096" y="922141"/>
                    </a:cubicBezTo>
                    <a:cubicBezTo>
                      <a:pt x="10447" y="1039705"/>
                      <a:pt x="13018" y="1159199"/>
                      <a:pt x="23297" y="1276763"/>
                    </a:cubicBezTo>
                    <a:cubicBezTo>
                      <a:pt x="39999" y="1463711"/>
                      <a:pt x="23297" y="1651943"/>
                      <a:pt x="45139" y="1840178"/>
                    </a:cubicBezTo>
                    <a:cubicBezTo>
                      <a:pt x="45267" y="1867480"/>
                      <a:pt x="55032" y="1893885"/>
                      <a:pt x="72764" y="1914700"/>
                    </a:cubicBezTo>
                    <a:cubicBezTo>
                      <a:pt x="87924" y="1925685"/>
                      <a:pt x="105593" y="1932751"/>
                      <a:pt x="124157" y="1935256"/>
                    </a:cubicBezTo>
                    <a:lnTo>
                      <a:pt x="302112" y="1974446"/>
                    </a:lnTo>
                    <a:cubicBezTo>
                      <a:pt x="228874" y="2021985"/>
                      <a:pt x="119662" y="2025199"/>
                      <a:pt x="80472" y="2102933"/>
                    </a:cubicBezTo>
                    <a:cubicBezTo>
                      <a:pt x="69936" y="2129078"/>
                      <a:pt x="64476" y="2156961"/>
                      <a:pt x="64412" y="2185164"/>
                    </a:cubicBezTo>
                    <a:cubicBezTo>
                      <a:pt x="57346" y="2285383"/>
                      <a:pt x="47710" y="2385603"/>
                      <a:pt x="41285" y="2485822"/>
                    </a:cubicBezTo>
                    <a:cubicBezTo>
                      <a:pt x="38072" y="2530793"/>
                      <a:pt x="35503" y="2575762"/>
                      <a:pt x="34217" y="2621376"/>
                    </a:cubicBezTo>
                    <a:cubicBezTo>
                      <a:pt x="32933" y="2666988"/>
                      <a:pt x="29079" y="2705535"/>
                      <a:pt x="24581" y="2749863"/>
                    </a:cubicBezTo>
                    <a:cubicBezTo>
                      <a:pt x="15588" y="2849439"/>
                      <a:pt x="-10111" y="2979210"/>
                      <a:pt x="20727" y="3076861"/>
                    </a:cubicBezTo>
                    <a:cubicBezTo>
                      <a:pt x="51564" y="3174510"/>
                      <a:pt x="167201" y="3175153"/>
                      <a:pt x="248789" y="3197638"/>
                    </a:cubicBezTo>
                    <a:cubicBezTo>
                      <a:pt x="206326" y="3207596"/>
                      <a:pt x="170028" y="3234834"/>
                      <a:pt x="148570" y="3272802"/>
                    </a:cubicBezTo>
                    <a:cubicBezTo>
                      <a:pt x="135723" y="3290147"/>
                      <a:pt x="126728" y="3309421"/>
                      <a:pt x="114521" y="3327409"/>
                    </a:cubicBezTo>
                    <a:cubicBezTo>
                      <a:pt x="102315" y="3345397"/>
                      <a:pt x="94606" y="3359531"/>
                      <a:pt x="85613" y="3376235"/>
                    </a:cubicBezTo>
                    <a:cubicBezTo>
                      <a:pt x="66082" y="3408419"/>
                      <a:pt x="49700" y="3442405"/>
                      <a:pt x="36787" y="3477738"/>
                    </a:cubicBezTo>
                    <a:cubicBezTo>
                      <a:pt x="29849" y="3500224"/>
                      <a:pt x="25930" y="3523607"/>
                      <a:pt x="25224" y="3547120"/>
                    </a:cubicBezTo>
                    <a:cubicBezTo>
                      <a:pt x="25224" y="3570249"/>
                      <a:pt x="25224" y="3592734"/>
                      <a:pt x="22011" y="3615861"/>
                    </a:cubicBezTo>
                    <a:cubicBezTo>
                      <a:pt x="22011" y="3661473"/>
                      <a:pt x="22011" y="3707087"/>
                      <a:pt x="18156" y="3752699"/>
                    </a:cubicBezTo>
                    <a:cubicBezTo>
                      <a:pt x="18156" y="3843926"/>
                      <a:pt x="18156" y="3935150"/>
                      <a:pt x="18156" y="4026376"/>
                    </a:cubicBezTo>
                    <a:cubicBezTo>
                      <a:pt x="18156" y="4114389"/>
                      <a:pt x="-2400" y="4199832"/>
                      <a:pt x="35503" y="4287204"/>
                    </a:cubicBezTo>
                    <a:cubicBezTo>
                      <a:pt x="72956" y="4373995"/>
                      <a:pt x="136172" y="4447104"/>
                      <a:pt x="216668" y="4496636"/>
                    </a:cubicBezTo>
                    <a:cubicBezTo>
                      <a:pt x="281427" y="4535696"/>
                      <a:pt x="355049" y="4557797"/>
                      <a:pt x="430599" y="4560879"/>
                    </a:cubicBezTo>
                    <a:cubicBezTo>
                      <a:pt x="4308322" y="4732217"/>
                      <a:pt x="8248556" y="4732217"/>
                      <a:pt x="12251361" y="4560879"/>
                    </a:cubicBezTo>
                    <a:cubicBezTo>
                      <a:pt x="12357427" y="4556383"/>
                      <a:pt x="12458482" y="4514496"/>
                      <a:pt x="12536602" y="4442672"/>
                    </a:cubicBezTo>
                    <a:cubicBezTo>
                      <a:pt x="12573927" y="4411322"/>
                      <a:pt x="12606754" y="4374960"/>
                      <a:pt x="12634251" y="4334743"/>
                    </a:cubicBezTo>
                    <a:cubicBezTo>
                      <a:pt x="12668300" y="4282063"/>
                      <a:pt x="12698494" y="4228099"/>
                      <a:pt x="12729331" y="4172851"/>
                    </a:cubicBezTo>
                    <a:cubicBezTo>
                      <a:pt x="12803211" y="4036655"/>
                      <a:pt x="12893151" y="3888254"/>
                      <a:pt x="12881588" y="3734711"/>
                    </a:cubicBezTo>
                    <a:close/>
                  </a:path>
                </a:pathLst>
              </a:custGeom>
              <a:solidFill>
                <a:srgbClr val="52271A"/>
              </a:solidFill>
              <a:ln w="9525" cap="flat">
                <a:noFill/>
                <a:prstDash val="solid"/>
                <a:miter/>
              </a:ln>
              <a:effectLst>
                <a:outerShdw blurRad="203200" dist="165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9BA1F9D-FD67-F6A4-0645-5B1C84D700A6}"/>
                  </a:ext>
                </a:extLst>
              </p:cNvPr>
              <p:cNvSpPr/>
              <p:nvPr/>
            </p:nvSpPr>
            <p:spPr>
              <a:xfrm>
                <a:off x="871693" y="3091076"/>
                <a:ext cx="12690072" cy="4351854"/>
              </a:xfrm>
              <a:custGeom>
                <a:avLst/>
                <a:gdLst>
                  <a:gd name="connsiteX0" fmla="*/ 12256213 w 12690072"/>
                  <a:gd name="connsiteY0" fmla="*/ 4225224 h 4351854"/>
                  <a:gd name="connsiteX1" fmla="*/ 435450 w 12690072"/>
                  <a:gd name="connsiteY1" fmla="*/ 4225224 h 4351854"/>
                  <a:gd name="connsiteX2" fmla="*/ 35214 w 12690072"/>
                  <a:gd name="connsiteY2" fmla="*/ 3947051 h 4351854"/>
                  <a:gd name="connsiteX3" fmla="*/ 5020 w 12690072"/>
                  <a:gd name="connsiteY3" fmla="*/ 3729265 h 4351854"/>
                  <a:gd name="connsiteX4" fmla="*/ 10801 w 12690072"/>
                  <a:gd name="connsiteY4" fmla="*/ 3690078 h 4351854"/>
                  <a:gd name="connsiteX5" fmla="*/ 28148 w 12690072"/>
                  <a:gd name="connsiteY5" fmla="*/ 3632257 h 4351854"/>
                  <a:gd name="connsiteX6" fmla="*/ 32003 w 12690072"/>
                  <a:gd name="connsiteY6" fmla="*/ 3600136 h 4351854"/>
                  <a:gd name="connsiteX7" fmla="*/ 45493 w 12690072"/>
                  <a:gd name="connsiteY7" fmla="*/ 3422183 h 4351854"/>
                  <a:gd name="connsiteX8" fmla="*/ 61554 w 12690072"/>
                  <a:gd name="connsiteY8" fmla="*/ 3322606 h 4351854"/>
                  <a:gd name="connsiteX9" fmla="*/ 119373 w 12690072"/>
                  <a:gd name="connsiteY9" fmla="*/ 3229453 h 4351854"/>
                  <a:gd name="connsiteX10" fmla="*/ 682144 w 12690072"/>
                  <a:gd name="connsiteY10" fmla="*/ 3131804 h 4351854"/>
                  <a:gd name="connsiteX11" fmla="*/ 782364 w 12690072"/>
                  <a:gd name="connsiteY11" fmla="*/ 3127949 h 4351854"/>
                  <a:gd name="connsiteX12" fmla="*/ 1025203 w 12690072"/>
                  <a:gd name="connsiteY12" fmla="*/ 3121525 h 4351854"/>
                  <a:gd name="connsiteX13" fmla="*/ 452795 w 12690072"/>
                  <a:gd name="connsiteY13" fmla="*/ 3070772 h 4351854"/>
                  <a:gd name="connsiteX14" fmla="*/ 186186 w 12690072"/>
                  <a:gd name="connsiteY14" fmla="*/ 3014237 h 4351854"/>
                  <a:gd name="connsiteX15" fmla="*/ 121943 w 12690072"/>
                  <a:gd name="connsiteY15" fmla="*/ 2991752 h 4351854"/>
                  <a:gd name="connsiteX16" fmla="*/ 57700 w 12690072"/>
                  <a:gd name="connsiteY16" fmla="*/ 2934576 h 4351854"/>
                  <a:gd name="connsiteX17" fmla="*/ 48705 w 12690072"/>
                  <a:gd name="connsiteY17" fmla="*/ 2860697 h 4351854"/>
                  <a:gd name="connsiteX18" fmla="*/ 48705 w 12690072"/>
                  <a:gd name="connsiteY18" fmla="*/ 2788745 h 4351854"/>
                  <a:gd name="connsiteX19" fmla="*/ 62197 w 12690072"/>
                  <a:gd name="connsiteY19" fmla="*/ 2637130 h 4351854"/>
                  <a:gd name="connsiteX20" fmla="*/ 74402 w 12690072"/>
                  <a:gd name="connsiteY20" fmla="*/ 2513784 h 4351854"/>
                  <a:gd name="connsiteX21" fmla="*/ 96246 w 12690072"/>
                  <a:gd name="connsiteY21" fmla="*/ 2186143 h 4351854"/>
                  <a:gd name="connsiteX22" fmla="*/ 176550 w 12690072"/>
                  <a:gd name="connsiteY22" fmla="*/ 2065365 h 4351854"/>
                  <a:gd name="connsiteX23" fmla="*/ 327520 w 12690072"/>
                  <a:gd name="connsiteY23" fmla="*/ 2025534 h 4351854"/>
                  <a:gd name="connsiteX24" fmla="*/ 400758 w 12690072"/>
                  <a:gd name="connsiteY24" fmla="*/ 2014612 h 4351854"/>
                  <a:gd name="connsiteX25" fmla="*/ 479135 w 12690072"/>
                  <a:gd name="connsiteY25" fmla="*/ 1997267 h 4351854"/>
                  <a:gd name="connsiteX26" fmla="*/ 1327145 w 12690072"/>
                  <a:gd name="connsiteY26" fmla="*/ 1898332 h 4351854"/>
                  <a:gd name="connsiteX27" fmla="*/ 1428651 w 12690072"/>
                  <a:gd name="connsiteY27" fmla="*/ 1886769 h 4351854"/>
                  <a:gd name="connsiteX28" fmla="*/ 149567 w 12690072"/>
                  <a:gd name="connsiteY28" fmla="*/ 1730658 h 4351854"/>
                  <a:gd name="connsiteX29" fmla="*/ 93033 w 12690072"/>
                  <a:gd name="connsiteY29" fmla="*/ 1723590 h 4351854"/>
                  <a:gd name="connsiteX30" fmla="*/ 46777 w 12690072"/>
                  <a:gd name="connsiteY30" fmla="*/ 1706245 h 4351854"/>
                  <a:gd name="connsiteX31" fmla="*/ 46777 w 12690072"/>
                  <a:gd name="connsiteY31" fmla="*/ 1706245 h 4351854"/>
                  <a:gd name="connsiteX32" fmla="*/ 35857 w 12690072"/>
                  <a:gd name="connsiteY32" fmla="*/ 1667056 h 4351854"/>
                  <a:gd name="connsiteX33" fmla="*/ 25578 w 12690072"/>
                  <a:gd name="connsiteY33" fmla="*/ 966161 h 4351854"/>
                  <a:gd name="connsiteX34" fmla="*/ 17226 w 12690072"/>
                  <a:gd name="connsiteY34" fmla="*/ 814548 h 4351854"/>
                  <a:gd name="connsiteX35" fmla="*/ 1165 w 12690072"/>
                  <a:gd name="connsiteY35" fmla="*/ 585199 h 4351854"/>
                  <a:gd name="connsiteX36" fmla="*/ 413928 w 12690072"/>
                  <a:gd name="connsiteY36" fmla="*/ 101383 h 4351854"/>
                  <a:gd name="connsiteX37" fmla="*/ 435450 w 12690072"/>
                  <a:gd name="connsiteY37" fmla="*/ 100163 h 4351854"/>
                  <a:gd name="connsiteX38" fmla="*/ 12251072 w 12690072"/>
                  <a:gd name="connsiteY38" fmla="*/ 100163 h 4351854"/>
                  <a:gd name="connsiteX39" fmla="*/ 12688055 w 12690072"/>
                  <a:gd name="connsiteY39" fmla="*/ 562200 h 4351854"/>
                  <a:gd name="connsiteX40" fmla="*/ 12686642 w 12690072"/>
                  <a:gd name="connsiteY40" fmla="*/ 587770 h 4351854"/>
                  <a:gd name="connsiteX41" fmla="*/ 12675721 w 12690072"/>
                  <a:gd name="connsiteY41" fmla="*/ 847954 h 4351854"/>
                  <a:gd name="connsiteX42" fmla="*/ 12648738 w 12690072"/>
                  <a:gd name="connsiteY42" fmla="*/ 904488 h 4351854"/>
                  <a:gd name="connsiteX43" fmla="*/ 12597344 w 12690072"/>
                  <a:gd name="connsiteY43" fmla="*/ 925690 h 4351854"/>
                  <a:gd name="connsiteX44" fmla="*/ 12450870 w 12690072"/>
                  <a:gd name="connsiteY44" fmla="*/ 961023 h 4351854"/>
                  <a:gd name="connsiteX45" fmla="*/ 12258140 w 12690072"/>
                  <a:gd name="connsiteY45" fmla="*/ 997642 h 4351854"/>
                  <a:gd name="connsiteX46" fmla="*/ 11096620 w 12690072"/>
                  <a:gd name="connsiteY46" fmla="*/ 1122274 h 4351854"/>
                  <a:gd name="connsiteX47" fmla="*/ 11065142 w 12690072"/>
                  <a:gd name="connsiteY47" fmla="*/ 1125485 h 4351854"/>
                  <a:gd name="connsiteX48" fmla="*/ 11027880 w 12690072"/>
                  <a:gd name="connsiteY48" fmla="*/ 1129340 h 4351854"/>
                  <a:gd name="connsiteX49" fmla="*/ 11120390 w 12690072"/>
                  <a:gd name="connsiteY49" fmla="*/ 1129340 h 4351854"/>
                  <a:gd name="connsiteX50" fmla="*/ 12576786 w 12690072"/>
                  <a:gd name="connsiteY50" fmla="*/ 1104927 h 4351854"/>
                  <a:gd name="connsiteX51" fmla="*/ 12616617 w 12690072"/>
                  <a:gd name="connsiteY51" fmla="*/ 1113279 h 4351854"/>
                  <a:gd name="connsiteX52" fmla="*/ 12633962 w 12690072"/>
                  <a:gd name="connsiteY52" fmla="*/ 1155037 h 4351854"/>
                  <a:gd name="connsiteX53" fmla="*/ 12633962 w 12690072"/>
                  <a:gd name="connsiteY53" fmla="*/ 1214785 h 4351854"/>
                  <a:gd name="connsiteX54" fmla="*/ 12622398 w 12690072"/>
                  <a:gd name="connsiteY54" fmla="*/ 1398519 h 4351854"/>
                  <a:gd name="connsiteX55" fmla="*/ 12635248 w 12690072"/>
                  <a:gd name="connsiteY55" fmla="*/ 1564266 h 4351854"/>
                  <a:gd name="connsiteX56" fmla="*/ 12628180 w 12690072"/>
                  <a:gd name="connsiteY56" fmla="*/ 1810962 h 4351854"/>
                  <a:gd name="connsiteX57" fmla="*/ 12586422 w 12690072"/>
                  <a:gd name="connsiteY57" fmla="*/ 2373732 h 4351854"/>
                  <a:gd name="connsiteX58" fmla="*/ 12561368 w 12690072"/>
                  <a:gd name="connsiteY58" fmla="*/ 2450182 h 4351854"/>
                  <a:gd name="connsiteX59" fmla="*/ 12506761 w 12690072"/>
                  <a:gd name="connsiteY59" fmla="*/ 2480376 h 4351854"/>
                  <a:gd name="connsiteX60" fmla="*/ 12468215 w 12690072"/>
                  <a:gd name="connsiteY60" fmla="*/ 2491298 h 4351854"/>
                  <a:gd name="connsiteX61" fmla="*/ 11578445 w 12690072"/>
                  <a:gd name="connsiteY61" fmla="*/ 2558753 h 4351854"/>
                  <a:gd name="connsiteX62" fmla="*/ 11520626 w 12690072"/>
                  <a:gd name="connsiteY62" fmla="*/ 2569675 h 4351854"/>
                  <a:gd name="connsiteX63" fmla="*/ 11501354 w 12690072"/>
                  <a:gd name="connsiteY63" fmla="*/ 2574171 h 4351854"/>
                  <a:gd name="connsiteX64" fmla="*/ 11573306 w 12690072"/>
                  <a:gd name="connsiteY64" fmla="*/ 2579954 h 4351854"/>
                  <a:gd name="connsiteX65" fmla="*/ 12531815 w 12690072"/>
                  <a:gd name="connsiteY65" fmla="*/ 2676319 h 4351854"/>
                  <a:gd name="connsiteX66" fmla="*/ 12651052 w 12690072"/>
                  <a:gd name="connsiteY66" fmla="*/ 2762597 h 4351854"/>
                  <a:gd name="connsiteX67" fmla="*/ 12650022 w 12690072"/>
                  <a:gd name="connsiteY67" fmla="*/ 2800949 h 4351854"/>
                  <a:gd name="connsiteX68" fmla="*/ 12650022 w 12690072"/>
                  <a:gd name="connsiteY68" fmla="*/ 2895387 h 4351854"/>
                  <a:gd name="connsiteX69" fmla="*/ 12654520 w 12690072"/>
                  <a:gd name="connsiteY69" fmla="*/ 3180627 h 4351854"/>
                  <a:gd name="connsiteX70" fmla="*/ 12676362 w 12690072"/>
                  <a:gd name="connsiteY70" fmla="*/ 3557737 h 4351854"/>
                  <a:gd name="connsiteX71" fmla="*/ 12688569 w 12690072"/>
                  <a:gd name="connsiteY71" fmla="*/ 3742756 h 4351854"/>
                  <a:gd name="connsiteX72" fmla="*/ 12273109 w 12690072"/>
                  <a:gd name="connsiteY72" fmla="*/ 4224324 h 4351854"/>
                  <a:gd name="connsiteX73" fmla="*/ 12256213 w 12690072"/>
                  <a:gd name="connsiteY73" fmla="*/ 4225224 h 435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2690072" h="4351854">
                    <a:moveTo>
                      <a:pt x="12256213" y="4225224"/>
                    </a:moveTo>
                    <a:cubicBezTo>
                      <a:pt x="8251737" y="4393541"/>
                      <a:pt x="4311439" y="4393541"/>
                      <a:pt x="435450" y="4225224"/>
                    </a:cubicBezTo>
                    <a:cubicBezTo>
                      <a:pt x="258974" y="4219120"/>
                      <a:pt x="102477" y="4110292"/>
                      <a:pt x="35214" y="3947051"/>
                    </a:cubicBezTo>
                    <a:cubicBezTo>
                      <a:pt x="8874" y="3877667"/>
                      <a:pt x="-1405" y="3803209"/>
                      <a:pt x="5020" y="3729265"/>
                    </a:cubicBezTo>
                    <a:cubicBezTo>
                      <a:pt x="5406" y="3716032"/>
                      <a:pt x="7333" y="3702861"/>
                      <a:pt x="10801" y="3690078"/>
                    </a:cubicBezTo>
                    <a:cubicBezTo>
                      <a:pt x="18126" y="3671317"/>
                      <a:pt x="23908" y="3651981"/>
                      <a:pt x="28148" y="3632257"/>
                    </a:cubicBezTo>
                    <a:lnTo>
                      <a:pt x="32003" y="3600136"/>
                    </a:lnTo>
                    <a:cubicBezTo>
                      <a:pt x="38425" y="3541033"/>
                      <a:pt x="40353" y="3481287"/>
                      <a:pt x="45493" y="3422183"/>
                    </a:cubicBezTo>
                    <a:cubicBezTo>
                      <a:pt x="47999" y="3388583"/>
                      <a:pt x="53332" y="3355242"/>
                      <a:pt x="61554" y="3322606"/>
                    </a:cubicBezTo>
                    <a:cubicBezTo>
                      <a:pt x="69841" y="3285922"/>
                      <a:pt x="90206" y="3253158"/>
                      <a:pt x="119373" y="3229453"/>
                    </a:cubicBezTo>
                    <a:cubicBezTo>
                      <a:pt x="247859" y="3134372"/>
                      <a:pt x="496480" y="3135658"/>
                      <a:pt x="682144" y="3131804"/>
                    </a:cubicBezTo>
                    <a:cubicBezTo>
                      <a:pt x="718764" y="3131804"/>
                      <a:pt x="752169" y="3131804"/>
                      <a:pt x="782364" y="3127949"/>
                    </a:cubicBezTo>
                    <a:cubicBezTo>
                      <a:pt x="863311" y="3122809"/>
                      <a:pt x="944256" y="3120881"/>
                      <a:pt x="1025203" y="3121525"/>
                    </a:cubicBezTo>
                    <a:cubicBezTo>
                      <a:pt x="833309" y="3120689"/>
                      <a:pt x="641863" y="3103729"/>
                      <a:pt x="452795" y="3070772"/>
                    </a:cubicBezTo>
                    <a:cubicBezTo>
                      <a:pt x="363496" y="3055995"/>
                      <a:pt x="274199" y="3036723"/>
                      <a:pt x="186186" y="3014237"/>
                    </a:cubicBezTo>
                    <a:cubicBezTo>
                      <a:pt x="163957" y="3009291"/>
                      <a:pt x="142372" y="3001774"/>
                      <a:pt x="121943" y="2991752"/>
                    </a:cubicBezTo>
                    <a:cubicBezTo>
                      <a:pt x="94060" y="2981475"/>
                      <a:pt x="71125" y="2961044"/>
                      <a:pt x="57700" y="2934576"/>
                    </a:cubicBezTo>
                    <a:cubicBezTo>
                      <a:pt x="49218" y="2910934"/>
                      <a:pt x="46199" y="2885686"/>
                      <a:pt x="48705" y="2860697"/>
                    </a:cubicBezTo>
                    <a:cubicBezTo>
                      <a:pt x="48705" y="2836927"/>
                      <a:pt x="48705" y="2812515"/>
                      <a:pt x="48705" y="2788745"/>
                    </a:cubicBezTo>
                    <a:cubicBezTo>
                      <a:pt x="48705" y="2737349"/>
                      <a:pt x="57057" y="2687882"/>
                      <a:pt x="62197" y="2637130"/>
                    </a:cubicBezTo>
                    <a:cubicBezTo>
                      <a:pt x="67336" y="2596656"/>
                      <a:pt x="71833" y="2555541"/>
                      <a:pt x="74402" y="2513784"/>
                    </a:cubicBezTo>
                    <a:cubicBezTo>
                      <a:pt x="80826" y="2403926"/>
                      <a:pt x="87894" y="2294714"/>
                      <a:pt x="96246" y="2186143"/>
                    </a:cubicBezTo>
                    <a:cubicBezTo>
                      <a:pt x="87637" y="2131149"/>
                      <a:pt x="122521" y="2078663"/>
                      <a:pt x="176550" y="2065365"/>
                    </a:cubicBezTo>
                    <a:cubicBezTo>
                      <a:pt x="225503" y="2047312"/>
                      <a:pt x="276062" y="2033949"/>
                      <a:pt x="327520" y="2025534"/>
                    </a:cubicBezTo>
                    <a:cubicBezTo>
                      <a:pt x="351933" y="2021037"/>
                      <a:pt x="377630" y="2021037"/>
                      <a:pt x="400758" y="2014612"/>
                    </a:cubicBezTo>
                    <a:cubicBezTo>
                      <a:pt x="426199" y="2006068"/>
                      <a:pt x="452474" y="2000222"/>
                      <a:pt x="479135" y="1997267"/>
                    </a:cubicBezTo>
                    <a:lnTo>
                      <a:pt x="1327145" y="1898332"/>
                    </a:lnTo>
                    <a:lnTo>
                      <a:pt x="1428651" y="1886769"/>
                    </a:lnTo>
                    <a:cubicBezTo>
                      <a:pt x="1002075" y="1835373"/>
                      <a:pt x="575500" y="1782052"/>
                      <a:pt x="149567" y="1730658"/>
                    </a:cubicBezTo>
                    <a:lnTo>
                      <a:pt x="93033" y="1723590"/>
                    </a:lnTo>
                    <a:cubicBezTo>
                      <a:pt x="76009" y="1723590"/>
                      <a:pt x="59562" y="1717422"/>
                      <a:pt x="46777" y="1706245"/>
                    </a:cubicBezTo>
                    <a:cubicBezTo>
                      <a:pt x="46777" y="1706245"/>
                      <a:pt x="46777" y="1706245"/>
                      <a:pt x="46777" y="1706245"/>
                    </a:cubicBezTo>
                    <a:cubicBezTo>
                      <a:pt x="39518" y="1694488"/>
                      <a:pt x="35728" y="1680868"/>
                      <a:pt x="35857" y="1667056"/>
                    </a:cubicBezTo>
                    <a:cubicBezTo>
                      <a:pt x="16583" y="1436423"/>
                      <a:pt x="35857" y="1198724"/>
                      <a:pt x="25578" y="966161"/>
                    </a:cubicBezTo>
                    <a:cubicBezTo>
                      <a:pt x="25578" y="953314"/>
                      <a:pt x="21080" y="887785"/>
                      <a:pt x="17226" y="814548"/>
                    </a:cubicBezTo>
                    <a:cubicBezTo>
                      <a:pt x="11444" y="707904"/>
                      <a:pt x="4377" y="585199"/>
                      <a:pt x="1165" y="585199"/>
                    </a:cubicBezTo>
                    <a:cubicBezTo>
                      <a:pt x="-18493" y="337605"/>
                      <a:pt x="166334" y="120978"/>
                      <a:pt x="413928" y="101383"/>
                    </a:cubicBezTo>
                    <a:cubicBezTo>
                      <a:pt x="421060" y="100804"/>
                      <a:pt x="428255" y="100355"/>
                      <a:pt x="435450" y="100163"/>
                    </a:cubicBezTo>
                    <a:cubicBezTo>
                      <a:pt x="4290047" y="-33913"/>
                      <a:pt x="8228608" y="-33913"/>
                      <a:pt x="12251072" y="100163"/>
                    </a:cubicBezTo>
                    <a:cubicBezTo>
                      <a:pt x="12499309" y="107102"/>
                      <a:pt x="12694993" y="313965"/>
                      <a:pt x="12688055" y="562200"/>
                    </a:cubicBezTo>
                    <a:cubicBezTo>
                      <a:pt x="12687863" y="570744"/>
                      <a:pt x="12687349" y="579290"/>
                      <a:pt x="12686642" y="587770"/>
                    </a:cubicBezTo>
                    <a:cubicBezTo>
                      <a:pt x="12690047" y="674626"/>
                      <a:pt x="12686385" y="761676"/>
                      <a:pt x="12675721" y="847954"/>
                    </a:cubicBezTo>
                    <a:cubicBezTo>
                      <a:pt x="12672445" y="869026"/>
                      <a:pt x="12663064" y="888684"/>
                      <a:pt x="12648738" y="904488"/>
                    </a:cubicBezTo>
                    <a:cubicBezTo>
                      <a:pt x="12633513" y="915538"/>
                      <a:pt x="12615911" y="922798"/>
                      <a:pt x="12597344" y="925690"/>
                    </a:cubicBezTo>
                    <a:lnTo>
                      <a:pt x="12450870" y="961023"/>
                    </a:lnTo>
                    <a:cubicBezTo>
                      <a:pt x="12387462" y="977276"/>
                      <a:pt x="12323089" y="989482"/>
                      <a:pt x="12258140" y="997642"/>
                    </a:cubicBezTo>
                    <a:lnTo>
                      <a:pt x="11096620" y="1122274"/>
                    </a:lnTo>
                    <a:lnTo>
                      <a:pt x="11065142" y="1125485"/>
                    </a:lnTo>
                    <a:lnTo>
                      <a:pt x="11027880" y="1129340"/>
                    </a:lnTo>
                    <a:lnTo>
                      <a:pt x="11120390" y="1129340"/>
                    </a:lnTo>
                    <a:lnTo>
                      <a:pt x="12576786" y="1104927"/>
                    </a:lnTo>
                    <a:cubicBezTo>
                      <a:pt x="12590598" y="1103321"/>
                      <a:pt x="12604604" y="1106276"/>
                      <a:pt x="12616617" y="1113279"/>
                    </a:cubicBezTo>
                    <a:cubicBezTo>
                      <a:pt x="12627731" y="1124329"/>
                      <a:pt x="12633962" y="1139362"/>
                      <a:pt x="12633962" y="1155037"/>
                    </a:cubicBezTo>
                    <a:cubicBezTo>
                      <a:pt x="12635505" y="1174889"/>
                      <a:pt x="12635505" y="1194867"/>
                      <a:pt x="12633962" y="1214785"/>
                    </a:cubicBezTo>
                    <a:cubicBezTo>
                      <a:pt x="12633962" y="1279028"/>
                      <a:pt x="12622398" y="1335560"/>
                      <a:pt x="12622398" y="1398519"/>
                    </a:cubicBezTo>
                    <a:cubicBezTo>
                      <a:pt x="12622398" y="1461479"/>
                      <a:pt x="12635891" y="1508375"/>
                      <a:pt x="12635248" y="1564266"/>
                    </a:cubicBezTo>
                    <a:cubicBezTo>
                      <a:pt x="12635248" y="1645856"/>
                      <a:pt x="12631393" y="1728088"/>
                      <a:pt x="12628180" y="1810962"/>
                    </a:cubicBezTo>
                    <a:cubicBezTo>
                      <a:pt x="12620471" y="1997908"/>
                      <a:pt x="12607624" y="2186784"/>
                      <a:pt x="12586422" y="2373732"/>
                    </a:cubicBezTo>
                    <a:cubicBezTo>
                      <a:pt x="12585973" y="2401164"/>
                      <a:pt x="12577235" y="2427825"/>
                      <a:pt x="12561368" y="2450182"/>
                    </a:cubicBezTo>
                    <a:cubicBezTo>
                      <a:pt x="12546078" y="2464766"/>
                      <a:pt x="12527255" y="2475173"/>
                      <a:pt x="12506761" y="2480376"/>
                    </a:cubicBezTo>
                    <a:cubicBezTo>
                      <a:pt x="12494233" y="2485066"/>
                      <a:pt x="12481321" y="2488728"/>
                      <a:pt x="12468215" y="2491298"/>
                    </a:cubicBezTo>
                    <a:cubicBezTo>
                      <a:pt x="12183618" y="2572886"/>
                      <a:pt x="11870753" y="2508000"/>
                      <a:pt x="11578445" y="2558753"/>
                    </a:cubicBezTo>
                    <a:cubicBezTo>
                      <a:pt x="11559173" y="2558753"/>
                      <a:pt x="11539899" y="2565178"/>
                      <a:pt x="11520626" y="2569675"/>
                    </a:cubicBezTo>
                    <a:lnTo>
                      <a:pt x="11501354" y="2574171"/>
                    </a:lnTo>
                    <a:cubicBezTo>
                      <a:pt x="11525124" y="2574171"/>
                      <a:pt x="11549537" y="2577384"/>
                      <a:pt x="11573306" y="2579954"/>
                    </a:cubicBezTo>
                    <a:cubicBezTo>
                      <a:pt x="11894072" y="2603081"/>
                      <a:pt x="12213618" y="2635202"/>
                      <a:pt x="12531815" y="2676319"/>
                    </a:cubicBezTo>
                    <a:cubicBezTo>
                      <a:pt x="12588543" y="2667259"/>
                      <a:pt x="12641929" y="2705870"/>
                      <a:pt x="12651052" y="2762597"/>
                    </a:cubicBezTo>
                    <a:cubicBezTo>
                      <a:pt x="12653106" y="2775382"/>
                      <a:pt x="12652722" y="2788359"/>
                      <a:pt x="12650022" y="2800949"/>
                    </a:cubicBezTo>
                    <a:lnTo>
                      <a:pt x="12650022" y="2895387"/>
                    </a:lnTo>
                    <a:cubicBezTo>
                      <a:pt x="12650022" y="2989825"/>
                      <a:pt x="12650022" y="3088117"/>
                      <a:pt x="12654520" y="3180627"/>
                    </a:cubicBezTo>
                    <a:cubicBezTo>
                      <a:pt x="12660302" y="3309114"/>
                      <a:pt x="12668012" y="3431819"/>
                      <a:pt x="12676362" y="3557737"/>
                    </a:cubicBezTo>
                    <a:cubicBezTo>
                      <a:pt x="12680217" y="3621980"/>
                      <a:pt x="12684073" y="3681083"/>
                      <a:pt x="12688569" y="3742756"/>
                    </a:cubicBezTo>
                    <a:cubicBezTo>
                      <a:pt x="12706814" y="3990479"/>
                      <a:pt x="12520830" y="4206014"/>
                      <a:pt x="12273109" y="4224324"/>
                    </a:cubicBezTo>
                    <a:cubicBezTo>
                      <a:pt x="12267519" y="4224710"/>
                      <a:pt x="12261865" y="4225032"/>
                      <a:pt x="12256213" y="4225224"/>
                    </a:cubicBezTo>
                    <a:close/>
                  </a:path>
                </a:pathLst>
              </a:custGeom>
              <a:solidFill>
                <a:srgbClr val="974A2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DA87CF7-6A54-68EE-17D2-6F3CA6F4D51C}"/>
                  </a:ext>
                </a:extLst>
              </p:cNvPr>
              <p:cNvSpPr/>
              <p:nvPr/>
            </p:nvSpPr>
            <p:spPr>
              <a:xfrm>
                <a:off x="893042" y="3783314"/>
                <a:ext cx="12648859" cy="3034462"/>
              </a:xfrm>
              <a:custGeom>
                <a:avLst/>
                <a:gdLst>
                  <a:gd name="connsiteX0" fmla="*/ 12612613 w 12648859"/>
                  <a:gd name="connsiteY0" fmla="*/ 868818 h 3034461"/>
                  <a:gd name="connsiteX1" fmla="*/ 12605547 w 12648859"/>
                  <a:gd name="connsiteY1" fmla="*/ 1115512 h 3034461"/>
                  <a:gd name="connsiteX2" fmla="*/ 12122438 w 12648859"/>
                  <a:gd name="connsiteY2" fmla="*/ 1161124 h 3034461"/>
                  <a:gd name="connsiteX3" fmla="*/ 12012581 w 12648859"/>
                  <a:gd name="connsiteY3" fmla="*/ 1172689 h 3034461"/>
                  <a:gd name="connsiteX4" fmla="*/ 11604638 w 12648859"/>
                  <a:gd name="connsiteY4" fmla="*/ 1211877 h 3034461"/>
                  <a:gd name="connsiteX5" fmla="*/ 11400342 w 12648859"/>
                  <a:gd name="connsiteY5" fmla="*/ 1228580 h 3034461"/>
                  <a:gd name="connsiteX6" fmla="*/ 11275710 w 12648859"/>
                  <a:gd name="connsiteY6" fmla="*/ 1254277 h 3034461"/>
                  <a:gd name="connsiteX7" fmla="*/ 11092619 w 12648859"/>
                  <a:gd name="connsiteY7" fmla="*/ 1242071 h 3034461"/>
                  <a:gd name="connsiteX8" fmla="*/ 10892821 w 12648859"/>
                  <a:gd name="connsiteY8" fmla="*/ 1237574 h 3034461"/>
                  <a:gd name="connsiteX9" fmla="*/ 10493228 w 12648859"/>
                  <a:gd name="connsiteY9" fmla="*/ 1264557 h 3034461"/>
                  <a:gd name="connsiteX10" fmla="*/ 9700466 w 12648859"/>
                  <a:gd name="connsiteY10" fmla="*/ 1389189 h 3034461"/>
                  <a:gd name="connsiteX11" fmla="*/ 8423952 w 12648859"/>
                  <a:gd name="connsiteY11" fmla="*/ 1549797 h 3034461"/>
                  <a:gd name="connsiteX12" fmla="*/ 9115852 w 12648859"/>
                  <a:gd name="connsiteY12" fmla="*/ 1662866 h 3034461"/>
                  <a:gd name="connsiteX13" fmla="*/ 8858879 w 12648859"/>
                  <a:gd name="connsiteY13" fmla="*/ 1681495 h 3034461"/>
                  <a:gd name="connsiteX14" fmla="*/ 8042991 w 12648859"/>
                  <a:gd name="connsiteY14" fmla="*/ 1711689 h 3034461"/>
                  <a:gd name="connsiteX15" fmla="*/ 7225816 w 12648859"/>
                  <a:gd name="connsiteY15" fmla="*/ 1715544 h 3034461"/>
                  <a:gd name="connsiteX16" fmla="*/ 6408642 w 12648859"/>
                  <a:gd name="connsiteY16" fmla="*/ 1715544 h 3034461"/>
                  <a:gd name="connsiteX17" fmla="*/ 5592108 w 12648859"/>
                  <a:gd name="connsiteY17" fmla="*/ 1736745 h 3034461"/>
                  <a:gd name="connsiteX18" fmla="*/ 5184806 w 12648859"/>
                  <a:gd name="connsiteY18" fmla="*/ 1762442 h 3034461"/>
                  <a:gd name="connsiteX19" fmla="*/ 5083302 w 12648859"/>
                  <a:gd name="connsiteY19" fmla="*/ 1770794 h 3034461"/>
                  <a:gd name="connsiteX20" fmla="*/ 4961241 w 12648859"/>
                  <a:gd name="connsiteY20" fmla="*/ 1790709 h 3034461"/>
                  <a:gd name="connsiteX21" fmla="*/ 3991810 w 12648859"/>
                  <a:gd name="connsiteY21" fmla="*/ 1939111 h 3034461"/>
                  <a:gd name="connsiteX22" fmla="*/ 2485304 w 12648859"/>
                  <a:gd name="connsiteY22" fmla="*/ 2167817 h 3034461"/>
                  <a:gd name="connsiteX23" fmla="*/ 2210343 w 12648859"/>
                  <a:gd name="connsiteY23" fmla="*/ 2185162 h 3034461"/>
                  <a:gd name="connsiteX24" fmla="*/ 873441 w 12648859"/>
                  <a:gd name="connsiteY24" fmla="*/ 2343843 h 3034461"/>
                  <a:gd name="connsiteX25" fmla="*/ 430804 w 12648859"/>
                  <a:gd name="connsiteY25" fmla="*/ 2377251 h 3034461"/>
                  <a:gd name="connsiteX26" fmla="*/ 164194 w 12648859"/>
                  <a:gd name="connsiteY26" fmla="*/ 2320716 h 3034461"/>
                  <a:gd name="connsiteX27" fmla="*/ 99951 w 12648859"/>
                  <a:gd name="connsiteY27" fmla="*/ 2298231 h 3034461"/>
                  <a:gd name="connsiteX28" fmla="*/ 35708 w 12648859"/>
                  <a:gd name="connsiteY28" fmla="*/ 2241055 h 3034461"/>
                  <a:gd name="connsiteX29" fmla="*/ 26715 w 12648859"/>
                  <a:gd name="connsiteY29" fmla="*/ 2167174 h 3034461"/>
                  <a:gd name="connsiteX30" fmla="*/ 26715 w 12648859"/>
                  <a:gd name="connsiteY30" fmla="*/ 2095222 h 3034461"/>
                  <a:gd name="connsiteX31" fmla="*/ 40205 w 12648859"/>
                  <a:gd name="connsiteY31" fmla="*/ 1943608 h 3034461"/>
                  <a:gd name="connsiteX32" fmla="*/ 1211361 w 12648859"/>
                  <a:gd name="connsiteY32" fmla="*/ 1743811 h 3034461"/>
                  <a:gd name="connsiteX33" fmla="*/ 2677391 w 12648859"/>
                  <a:gd name="connsiteY33" fmla="*/ 1605688 h 3034461"/>
                  <a:gd name="connsiteX34" fmla="*/ 4332298 w 12648859"/>
                  <a:gd name="connsiteY34" fmla="*/ 1641021 h 3034461"/>
                  <a:gd name="connsiteX35" fmla="*/ 5860003 w 12648859"/>
                  <a:gd name="connsiteY35" fmla="*/ 1555578 h 3034461"/>
                  <a:gd name="connsiteX36" fmla="*/ 8826757 w 12648859"/>
                  <a:gd name="connsiteY36" fmla="*/ 1306957 h 3034461"/>
                  <a:gd name="connsiteX37" fmla="*/ 8184325 w 12648859"/>
                  <a:gd name="connsiteY37" fmla="*/ 1290253 h 3034461"/>
                  <a:gd name="connsiteX38" fmla="*/ 7362011 w 12648859"/>
                  <a:gd name="connsiteY38" fmla="*/ 1254277 h 3034461"/>
                  <a:gd name="connsiteX39" fmla="*/ 7169282 w 12648859"/>
                  <a:gd name="connsiteY39" fmla="*/ 1249780 h 3034461"/>
                  <a:gd name="connsiteX40" fmla="*/ 6971411 w 12648859"/>
                  <a:gd name="connsiteY40" fmla="*/ 1258132 h 3034461"/>
                  <a:gd name="connsiteX41" fmla="*/ 6585952 w 12648859"/>
                  <a:gd name="connsiteY41" fmla="*/ 1208665 h 3034461"/>
                  <a:gd name="connsiteX42" fmla="*/ 6362386 w 12648859"/>
                  <a:gd name="connsiteY42" fmla="*/ 1154058 h 3034461"/>
                  <a:gd name="connsiteX43" fmla="*/ 5976927 w 12648859"/>
                  <a:gd name="connsiteY43" fmla="*/ 1136713 h 3034461"/>
                  <a:gd name="connsiteX44" fmla="*/ 4532094 w 12648859"/>
                  <a:gd name="connsiteY44" fmla="*/ 1008226 h 3034461"/>
                  <a:gd name="connsiteX45" fmla="*/ 4151775 w 12648859"/>
                  <a:gd name="connsiteY45" fmla="*/ 1031353 h 3034461"/>
                  <a:gd name="connsiteX46" fmla="*/ 3747684 w 12648859"/>
                  <a:gd name="connsiteY46" fmla="*/ 1059620 h 3034461"/>
                  <a:gd name="connsiteX47" fmla="*/ 3567804 w 12648859"/>
                  <a:gd name="connsiteY47" fmla="*/ 1051911 h 3034461"/>
                  <a:gd name="connsiteX48" fmla="*/ 3425825 w 12648859"/>
                  <a:gd name="connsiteY48" fmla="*/ 1045487 h 3034461"/>
                  <a:gd name="connsiteX49" fmla="*/ 3180417 w 12648859"/>
                  <a:gd name="connsiteY49" fmla="*/ 1039062 h 3034461"/>
                  <a:gd name="connsiteX50" fmla="*/ 2688956 w 12648859"/>
                  <a:gd name="connsiteY50" fmla="*/ 1033280 h 3034461"/>
                  <a:gd name="connsiteX51" fmla="*/ 825901 w 12648859"/>
                  <a:gd name="connsiteY51" fmla="*/ 1059620 h 3034461"/>
                  <a:gd name="connsiteX52" fmla="*/ 29283 w 12648859"/>
                  <a:gd name="connsiteY52" fmla="*/ 1013365 h 3034461"/>
                  <a:gd name="connsiteX53" fmla="*/ 29283 w 12648859"/>
                  <a:gd name="connsiteY53" fmla="*/ 1013365 h 3034461"/>
                  <a:gd name="connsiteX54" fmla="*/ 18363 w 12648859"/>
                  <a:gd name="connsiteY54" fmla="*/ 974178 h 3034461"/>
                  <a:gd name="connsiteX55" fmla="*/ 8084 w 12648859"/>
                  <a:gd name="connsiteY55" fmla="*/ 273283 h 3034461"/>
                  <a:gd name="connsiteX56" fmla="*/ -268 w 12648859"/>
                  <a:gd name="connsiteY56" fmla="*/ 121668 h 3034461"/>
                  <a:gd name="connsiteX57" fmla="*/ 951817 w 12648859"/>
                  <a:gd name="connsiteY57" fmla="*/ 63850 h 3034461"/>
                  <a:gd name="connsiteX58" fmla="*/ 2814873 w 12648859"/>
                  <a:gd name="connsiteY58" fmla="*/ -394 h 3034461"/>
                  <a:gd name="connsiteX59" fmla="*/ 6508861 w 12648859"/>
                  <a:gd name="connsiteY59" fmla="*/ 177559 h 3034461"/>
                  <a:gd name="connsiteX60" fmla="*/ 10198351 w 12648859"/>
                  <a:gd name="connsiteY60" fmla="*/ 473722 h 3034461"/>
                  <a:gd name="connsiteX61" fmla="*/ 12066545 w 12648859"/>
                  <a:gd name="connsiteY61" fmla="*/ 544390 h 3034461"/>
                  <a:gd name="connsiteX62" fmla="*/ 12618396 w 12648859"/>
                  <a:gd name="connsiteY62" fmla="*/ 519334 h 3034461"/>
                  <a:gd name="connsiteX63" fmla="*/ 12606831 w 12648859"/>
                  <a:gd name="connsiteY63" fmla="*/ 703071 h 3034461"/>
                  <a:gd name="connsiteX64" fmla="*/ 12612613 w 12648859"/>
                  <a:gd name="connsiteY64" fmla="*/ 868818 h 3034461"/>
                  <a:gd name="connsiteX65" fmla="*/ 12631887 w 12648859"/>
                  <a:gd name="connsiteY65" fmla="*/ 2485179 h 3034461"/>
                  <a:gd name="connsiteX66" fmla="*/ 12627389 w 12648859"/>
                  <a:gd name="connsiteY66" fmla="*/ 2199939 h 3034461"/>
                  <a:gd name="connsiteX67" fmla="*/ 11445957 w 12648859"/>
                  <a:gd name="connsiteY67" fmla="*/ 2086229 h 3034461"/>
                  <a:gd name="connsiteX68" fmla="*/ 9410087 w 12648859"/>
                  <a:gd name="connsiteY68" fmla="*/ 2074663 h 3034461"/>
                  <a:gd name="connsiteX69" fmla="*/ 8989936 w 12648859"/>
                  <a:gd name="connsiteY69" fmla="*/ 2101646 h 3034461"/>
                  <a:gd name="connsiteX70" fmla="*/ 8786927 w 12648859"/>
                  <a:gd name="connsiteY70" fmla="*/ 2126702 h 3034461"/>
                  <a:gd name="connsiteX71" fmla="*/ 7972966 w 12648859"/>
                  <a:gd name="connsiteY71" fmla="*/ 2205720 h 3034461"/>
                  <a:gd name="connsiteX72" fmla="*/ 7654961 w 12648859"/>
                  <a:gd name="connsiteY72" fmla="*/ 2226922 h 3034461"/>
                  <a:gd name="connsiteX73" fmla="*/ 8479844 w 12648859"/>
                  <a:gd name="connsiteY73" fmla="*/ 2221138 h 3034461"/>
                  <a:gd name="connsiteX74" fmla="*/ 9304084 w 12648859"/>
                  <a:gd name="connsiteY74" fmla="*/ 2215356 h 3034461"/>
                  <a:gd name="connsiteX75" fmla="*/ 9715884 w 12648859"/>
                  <a:gd name="connsiteY75" fmla="*/ 2215356 h 3034461"/>
                  <a:gd name="connsiteX76" fmla="*/ 9922106 w 12648859"/>
                  <a:gd name="connsiteY76" fmla="*/ 2215356 h 3034461"/>
                  <a:gd name="connsiteX77" fmla="*/ 10009476 w 12648859"/>
                  <a:gd name="connsiteY77" fmla="*/ 2210861 h 3034461"/>
                  <a:gd name="connsiteX78" fmla="*/ 10060872 w 12648859"/>
                  <a:gd name="connsiteY78" fmla="*/ 2197368 h 3034461"/>
                  <a:gd name="connsiteX79" fmla="*/ 10253602 w 12648859"/>
                  <a:gd name="connsiteY79" fmla="*/ 2203793 h 3034461"/>
                  <a:gd name="connsiteX80" fmla="*/ 10457895 w 12648859"/>
                  <a:gd name="connsiteY80" fmla="*/ 2215356 h 3034461"/>
                  <a:gd name="connsiteX81" fmla="*/ 10866481 w 12648859"/>
                  <a:gd name="connsiteY81" fmla="*/ 2242982 h 3034461"/>
                  <a:gd name="connsiteX82" fmla="*/ 11508914 w 12648859"/>
                  <a:gd name="connsiteY82" fmla="*/ 2296303 h 3034461"/>
                  <a:gd name="connsiteX83" fmla="*/ 12207881 w 12648859"/>
                  <a:gd name="connsiteY83" fmla="*/ 2373396 h 3034461"/>
                  <a:gd name="connsiteX84" fmla="*/ 10621714 w 12648859"/>
                  <a:gd name="connsiteY84" fmla="*/ 2501883 h 3034461"/>
                  <a:gd name="connsiteX85" fmla="*/ 6959848 w 12648859"/>
                  <a:gd name="connsiteY85" fmla="*/ 2630369 h 3034461"/>
                  <a:gd name="connsiteX86" fmla="*/ 3349377 w 12648859"/>
                  <a:gd name="connsiteY86" fmla="*/ 2541713 h 3034461"/>
                  <a:gd name="connsiteX87" fmla="*/ 1446490 w 12648859"/>
                  <a:gd name="connsiteY87" fmla="*/ 2573192 h 3034461"/>
                  <a:gd name="connsiteX88" fmla="*/ 37635 w 12648859"/>
                  <a:gd name="connsiteY88" fmla="*/ 2632296 h 3034461"/>
                  <a:gd name="connsiteX89" fmla="*/ 21574 w 12648859"/>
                  <a:gd name="connsiteY89" fmla="*/ 2731873 h 3034461"/>
                  <a:gd name="connsiteX90" fmla="*/ 8084 w 12648859"/>
                  <a:gd name="connsiteY90" fmla="*/ 2909826 h 3034461"/>
                  <a:gd name="connsiteX91" fmla="*/ 1573049 w 12648859"/>
                  <a:gd name="connsiteY91" fmla="*/ 2894408 h 3034461"/>
                  <a:gd name="connsiteX92" fmla="*/ 3476577 w 12648859"/>
                  <a:gd name="connsiteY92" fmla="*/ 2914323 h 3034461"/>
                  <a:gd name="connsiteX93" fmla="*/ 7081269 w 12648859"/>
                  <a:gd name="connsiteY93" fmla="*/ 3030604 h 3034461"/>
                  <a:gd name="connsiteX94" fmla="*/ 10743135 w 12648859"/>
                  <a:gd name="connsiteY94" fmla="*/ 2902117 h 3034461"/>
                  <a:gd name="connsiteX95" fmla="*/ 12635741 w 12648859"/>
                  <a:gd name="connsiteY95" fmla="*/ 2862930 h 3034461"/>
                  <a:gd name="connsiteX96" fmla="*/ 12648591 w 12648859"/>
                  <a:gd name="connsiteY96" fmla="*/ 2862930 h 3034461"/>
                  <a:gd name="connsiteX97" fmla="*/ 12631887 w 12648859"/>
                  <a:gd name="connsiteY97" fmla="*/ 2485179 h 30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12648859" h="3034461">
                    <a:moveTo>
                      <a:pt x="12612613" y="868818"/>
                    </a:moveTo>
                    <a:cubicBezTo>
                      <a:pt x="12612613" y="950406"/>
                      <a:pt x="12608758" y="1032637"/>
                      <a:pt x="12605547" y="1115512"/>
                    </a:cubicBezTo>
                    <a:cubicBezTo>
                      <a:pt x="12441084" y="1130288"/>
                      <a:pt x="12279833" y="1143779"/>
                      <a:pt x="12122438" y="1161124"/>
                    </a:cubicBezTo>
                    <a:lnTo>
                      <a:pt x="12012581" y="1172689"/>
                    </a:lnTo>
                    <a:cubicBezTo>
                      <a:pt x="11876385" y="1186823"/>
                      <a:pt x="11740833" y="1200313"/>
                      <a:pt x="11604638" y="1211877"/>
                    </a:cubicBezTo>
                    <a:lnTo>
                      <a:pt x="11400342" y="1228580"/>
                    </a:lnTo>
                    <a:cubicBezTo>
                      <a:pt x="11357301" y="1232435"/>
                      <a:pt x="11318111" y="1249139"/>
                      <a:pt x="11275710" y="1254277"/>
                    </a:cubicBezTo>
                    <a:cubicBezTo>
                      <a:pt x="11214424" y="1254985"/>
                      <a:pt x="11153264" y="1250937"/>
                      <a:pt x="11092619" y="1242071"/>
                    </a:cubicBezTo>
                    <a:cubicBezTo>
                      <a:pt x="11028375" y="1238217"/>
                      <a:pt x="10959635" y="1236289"/>
                      <a:pt x="10892821" y="1237574"/>
                    </a:cubicBezTo>
                    <a:cubicBezTo>
                      <a:pt x="10759259" y="1239501"/>
                      <a:pt x="10625826" y="1248496"/>
                      <a:pt x="10493228" y="1264557"/>
                    </a:cubicBezTo>
                    <a:cubicBezTo>
                      <a:pt x="10227262" y="1294751"/>
                      <a:pt x="9964507" y="1344861"/>
                      <a:pt x="9700466" y="1389189"/>
                    </a:cubicBezTo>
                    <a:cubicBezTo>
                      <a:pt x="9277295" y="1459857"/>
                      <a:pt x="8851813" y="1513370"/>
                      <a:pt x="8423952" y="1549797"/>
                    </a:cubicBezTo>
                    <a:cubicBezTo>
                      <a:pt x="8656770" y="1572604"/>
                      <a:pt x="8887916" y="1610378"/>
                      <a:pt x="9115852" y="1662866"/>
                    </a:cubicBezTo>
                    <a:cubicBezTo>
                      <a:pt x="9030409" y="1669931"/>
                      <a:pt x="8944964" y="1676356"/>
                      <a:pt x="8858879" y="1681495"/>
                    </a:cubicBezTo>
                    <a:cubicBezTo>
                      <a:pt x="8587131" y="1698199"/>
                      <a:pt x="8315381" y="1707192"/>
                      <a:pt x="8042991" y="1711689"/>
                    </a:cubicBezTo>
                    <a:cubicBezTo>
                      <a:pt x="7770598" y="1716187"/>
                      <a:pt x="7498207" y="1716187"/>
                      <a:pt x="7225816" y="1715544"/>
                    </a:cubicBezTo>
                    <a:cubicBezTo>
                      <a:pt x="6953423" y="1714903"/>
                      <a:pt x="6681032" y="1715544"/>
                      <a:pt x="6408642" y="1715544"/>
                    </a:cubicBezTo>
                    <a:cubicBezTo>
                      <a:pt x="6136249" y="1715544"/>
                      <a:pt x="5864501" y="1723896"/>
                      <a:pt x="5592108" y="1736745"/>
                    </a:cubicBezTo>
                    <a:cubicBezTo>
                      <a:pt x="5456748" y="1743170"/>
                      <a:pt x="5321001" y="1751714"/>
                      <a:pt x="5184806" y="1762442"/>
                    </a:cubicBezTo>
                    <a:lnTo>
                      <a:pt x="5083302" y="1770794"/>
                    </a:lnTo>
                    <a:cubicBezTo>
                      <a:pt x="5042186" y="1774005"/>
                      <a:pt x="5002998" y="1785569"/>
                      <a:pt x="4961241" y="1790709"/>
                    </a:cubicBezTo>
                    <a:cubicBezTo>
                      <a:pt x="4636170" y="1828612"/>
                      <a:pt x="4312383" y="1876152"/>
                      <a:pt x="3991810" y="1939111"/>
                    </a:cubicBezTo>
                    <a:cubicBezTo>
                      <a:pt x="3494952" y="2046974"/>
                      <a:pt x="2991798" y="2123361"/>
                      <a:pt x="2485304" y="2167817"/>
                    </a:cubicBezTo>
                    <a:lnTo>
                      <a:pt x="2210343" y="2185162"/>
                    </a:lnTo>
                    <a:cubicBezTo>
                      <a:pt x="1773490" y="2273177"/>
                      <a:pt x="1301942" y="2291165"/>
                      <a:pt x="873441" y="2343843"/>
                    </a:cubicBezTo>
                    <a:cubicBezTo>
                      <a:pt x="728250" y="2361831"/>
                      <a:pt x="579848" y="2371469"/>
                      <a:pt x="430804" y="2377251"/>
                    </a:cubicBezTo>
                    <a:cubicBezTo>
                      <a:pt x="341506" y="2362474"/>
                      <a:pt x="252207" y="2343202"/>
                      <a:pt x="164194" y="2320716"/>
                    </a:cubicBezTo>
                    <a:cubicBezTo>
                      <a:pt x="141966" y="2315770"/>
                      <a:pt x="120380" y="2308253"/>
                      <a:pt x="99951" y="2298231"/>
                    </a:cubicBezTo>
                    <a:cubicBezTo>
                      <a:pt x="72070" y="2287951"/>
                      <a:pt x="49136" y="2267523"/>
                      <a:pt x="35708" y="2241055"/>
                    </a:cubicBezTo>
                    <a:cubicBezTo>
                      <a:pt x="27228" y="2217413"/>
                      <a:pt x="24209" y="2192165"/>
                      <a:pt x="26715" y="2167174"/>
                    </a:cubicBezTo>
                    <a:cubicBezTo>
                      <a:pt x="26715" y="2143404"/>
                      <a:pt x="26715" y="2118991"/>
                      <a:pt x="26715" y="2095222"/>
                    </a:cubicBezTo>
                    <a:cubicBezTo>
                      <a:pt x="26715" y="2043828"/>
                      <a:pt x="35065" y="1994359"/>
                      <a:pt x="40205" y="1943608"/>
                    </a:cubicBezTo>
                    <a:cubicBezTo>
                      <a:pt x="432090" y="1911487"/>
                      <a:pt x="834251" y="1797775"/>
                      <a:pt x="1211361" y="1743811"/>
                    </a:cubicBezTo>
                    <a:cubicBezTo>
                      <a:pt x="1695754" y="1674429"/>
                      <a:pt x="2188501" y="1633312"/>
                      <a:pt x="2677391" y="1605688"/>
                    </a:cubicBezTo>
                    <a:cubicBezTo>
                      <a:pt x="3229884" y="1575494"/>
                      <a:pt x="3781092" y="1641021"/>
                      <a:pt x="4332298" y="1641021"/>
                    </a:cubicBezTo>
                    <a:cubicBezTo>
                      <a:pt x="4842390" y="1641021"/>
                      <a:pt x="5352482" y="1596052"/>
                      <a:pt x="5860003" y="1555578"/>
                    </a:cubicBezTo>
                    <a:cubicBezTo>
                      <a:pt x="6849349" y="1475467"/>
                      <a:pt x="7838247" y="1392594"/>
                      <a:pt x="8826757" y="1306957"/>
                    </a:cubicBezTo>
                    <a:cubicBezTo>
                      <a:pt x="8612634" y="1303103"/>
                      <a:pt x="8398448" y="1297513"/>
                      <a:pt x="8184325" y="1290253"/>
                    </a:cubicBezTo>
                    <a:cubicBezTo>
                      <a:pt x="7910199" y="1280809"/>
                      <a:pt x="7636137" y="1268860"/>
                      <a:pt x="7362011" y="1254277"/>
                    </a:cubicBezTo>
                    <a:cubicBezTo>
                      <a:pt x="7297960" y="1247596"/>
                      <a:pt x="7233525" y="1246120"/>
                      <a:pt x="7169282" y="1249780"/>
                    </a:cubicBezTo>
                    <a:cubicBezTo>
                      <a:pt x="7103560" y="1257040"/>
                      <a:pt x="7037454" y="1259867"/>
                      <a:pt x="6971411" y="1258132"/>
                    </a:cubicBezTo>
                    <a:cubicBezTo>
                      <a:pt x="6841448" y="1256591"/>
                      <a:pt x="6712127" y="1240016"/>
                      <a:pt x="6585952" y="1208665"/>
                    </a:cubicBezTo>
                    <a:cubicBezTo>
                      <a:pt x="6511431" y="1190677"/>
                      <a:pt x="6438193" y="1166907"/>
                      <a:pt x="6362386" y="1154058"/>
                    </a:cubicBezTo>
                    <a:cubicBezTo>
                      <a:pt x="6234541" y="1138127"/>
                      <a:pt x="6105670" y="1132343"/>
                      <a:pt x="5976927" y="1136713"/>
                    </a:cubicBezTo>
                    <a:cubicBezTo>
                      <a:pt x="5493175" y="1130288"/>
                      <a:pt x="5013278" y="1002445"/>
                      <a:pt x="4532094" y="1008226"/>
                    </a:cubicBezTo>
                    <a:cubicBezTo>
                      <a:pt x="4403608" y="1008226"/>
                      <a:pt x="4275121" y="1019790"/>
                      <a:pt x="4151775" y="1031353"/>
                    </a:cubicBezTo>
                    <a:cubicBezTo>
                      <a:pt x="4028427" y="1042916"/>
                      <a:pt x="3882595" y="1055766"/>
                      <a:pt x="3747684" y="1059620"/>
                    </a:cubicBezTo>
                    <a:cubicBezTo>
                      <a:pt x="3687617" y="1064502"/>
                      <a:pt x="3627228" y="1061869"/>
                      <a:pt x="3567804" y="1051911"/>
                    </a:cubicBezTo>
                    <a:cubicBezTo>
                      <a:pt x="3520841" y="1044908"/>
                      <a:pt x="3473237" y="1042789"/>
                      <a:pt x="3425825" y="1045487"/>
                    </a:cubicBezTo>
                    <a:lnTo>
                      <a:pt x="3180417" y="1039062"/>
                    </a:lnTo>
                    <a:cubicBezTo>
                      <a:pt x="3016789" y="1035658"/>
                      <a:pt x="2852968" y="1033731"/>
                      <a:pt x="2688956" y="1033280"/>
                    </a:cubicBezTo>
                    <a:cubicBezTo>
                      <a:pt x="2067723" y="1030069"/>
                      <a:pt x="1448417" y="1064759"/>
                      <a:pt x="825901" y="1059620"/>
                    </a:cubicBezTo>
                    <a:cubicBezTo>
                      <a:pt x="559612" y="1062575"/>
                      <a:pt x="293451" y="1047092"/>
                      <a:pt x="29283" y="1013365"/>
                    </a:cubicBezTo>
                    <a:cubicBezTo>
                      <a:pt x="29283" y="1013365"/>
                      <a:pt x="29283" y="1013365"/>
                      <a:pt x="29283" y="1013365"/>
                    </a:cubicBezTo>
                    <a:cubicBezTo>
                      <a:pt x="22025" y="1001610"/>
                      <a:pt x="18233" y="987990"/>
                      <a:pt x="18363" y="974178"/>
                    </a:cubicBezTo>
                    <a:cubicBezTo>
                      <a:pt x="-911" y="743543"/>
                      <a:pt x="18363" y="505844"/>
                      <a:pt x="8084" y="273283"/>
                    </a:cubicBezTo>
                    <a:cubicBezTo>
                      <a:pt x="8084" y="260434"/>
                      <a:pt x="3586" y="194906"/>
                      <a:pt x="-268" y="121668"/>
                    </a:cubicBezTo>
                    <a:cubicBezTo>
                      <a:pt x="315809" y="94044"/>
                      <a:pt x="635099" y="86978"/>
                      <a:pt x="951817" y="63850"/>
                    </a:cubicBezTo>
                    <a:cubicBezTo>
                      <a:pt x="1571765" y="18237"/>
                      <a:pt x="2191712" y="-394"/>
                      <a:pt x="2814873" y="-394"/>
                    </a:cubicBezTo>
                    <a:cubicBezTo>
                      <a:pt x="4048342" y="5388"/>
                      <a:pt x="5279244" y="83765"/>
                      <a:pt x="6508861" y="177559"/>
                    </a:cubicBezTo>
                    <a:cubicBezTo>
                      <a:pt x="7738476" y="271356"/>
                      <a:pt x="8968093" y="386350"/>
                      <a:pt x="10198351" y="473722"/>
                    </a:cubicBezTo>
                    <a:cubicBezTo>
                      <a:pt x="10820226" y="517407"/>
                      <a:pt x="11443386" y="544390"/>
                      <a:pt x="12066545" y="544390"/>
                    </a:cubicBezTo>
                    <a:cubicBezTo>
                      <a:pt x="12249639" y="544390"/>
                      <a:pt x="12433375" y="533468"/>
                      <a:pt x="12618396" y="519334"/>
                    </a:cubicBezTo>
                    <a:cubicBezTo>
                      <a:pt x="12618396" y="583577"/>
                      <a:pt x="12606831" y="640112"/>
                      <a:pt x="12606831" y="703071"/>
                    </a:cubicBezTo>
                    <a:cubicBezTo>
                      <a:pt x="12606831" y="766028"/>
                      <a:pt x="12613256" y="812926"/>
                      <a:pt x="12612613" y="868818"/>
                    </a:cubicBezTo>
                    <a:close/>
                    <a:moveTo>
                      <a:pt x="12631887" y="2485179"/>
                    </a:moveTo>
                    <a:cubicBezTo>
                      <a:pt x="12627389" y="2390098"/>
                      <a:pt x="12627389" y="2292449"/>
                      <a:pt x="12627389" y="2199939"/>
                    </a:cubicBezTo>
                    <a:cubicBezTo>
                      <a:pt x="12234864" y="2156895"/>
                      <a:pt x="11841052" y="2113210"/>
                      <a:pt x="11445957" y="2086229"/>
                    </a:cubicBezTo>
                    <a:cubicBezTo>
                      <a:pt x="10768061" y="2045112"/>
                      <a:pt x="10088431" y="2041257"/>
                      <a:pt x="9410087" y="2074663"/>
                    </a:cubicBezTo>
                    <a:cubicBezTo>
                      <a:pt x="9268751" y="2080447"/>
                      <a:pt x="9129985" y="2083658"/>
                      <a:pt x="8989936" y="2101646"/>
                    </a:cubicBezTo>
                    <a:lnTo>
                      <a:pt x="8786927" y="2126702"/>
                    </a:lnTo>
                    <a:cubicBezTo>
                      <a:pt x="8516655" y="2158824"/>
                      <a:pt x="8245356" y="2185162"/>
                      <a:pt x="7972966" y="2205720"/>
                    </a:cubicBezTo>
                    <a:cubicBezTo>
                      <a:pt x="7866963" y="2213429"/>
                      <a:pt x="7760962" y="2221138"/>
                      <a:pt x="7654961" y="2226922"/>
                    </a:cubicBezTo>
                    <a:lnTo>
                      <a:pt x="8479844" y="2221138"/>
                    </a:lnTo>
                    <a:lnTo>
                      <a:pt x="9304084" y="2215356"/>
                    </a:lnTo>
                    <a:lnTo>
                      <a:pt x="9715884" y="2215356"/>
                    </a:lnTo>
                    <a:lnTo>
                      <a:pt x="9922106" y="2215356"/>
                    </a:lnTo>
                    <a:cubicBezTo>
                      <a:pt x="9951336" y="2216448"/>
                      <a:pt x="9980568" y="2214907"/>
                      <a:pt x="10009476" y="2210861"/>
                    </a:cubicBezTo>
                    <a:cubicBezTo>
                      <a:pt x="10026821" y="2207006"/>
                      <a:pt x="10043525" y="2199939"/>
                      <a:pt x="10060872" y="2197368"/>
                    </a:cubicBezTo>
                    <a:cubicBezTo>
                      <a:pt x="10125178" y="2192808"/>
                      <a:pt x="10189743" y="2194927"/>
                      <a:pt x="10253602" y="2203793"/>
                    </a:cubicBezTo>
                    <a:lnTo>
                      <a:pt x="10457895" y="2215356"/>
                    </a:lnTo>
                    <a:cubicBezTo>
                      <a:pt x="10594090" y="2223708"/>
                      <a:pt x="10730286" y="2233344"/>
                      <a:pt x="10866481" y="2242982"/>
                    </a:cubicBezTo>
                    <a:cubicBezTo>
                      <a:pt x="11080604" y="2259235"/>
                      <a:pt x="11294790" y="2277031"/>
                      <a:pt x="11508914" y="2296303"/>
                    </a:cubicBezTo>
                    <a:cubicBezTo>
                      <a:pt x="11742760" y="2318146"/>
                      <a:pt x="11975321" y="2345129"/>
                      <a:pt x="12207881" y="2373396"/>
                    </a:cubicBezTo>
                    <a:cubicBezTo>
                      <a:pt x="11679801" y="2423506"/>
                      <a:pt x="11151078" y="2476184"/>
                      <a:pt x="10621714" y="2501883"/>
                    </a:cubicBezTo>
                    <a:cubicBezTo>
                      <a:pt x="9401092" y="2569337"/>
                      <a:pt x="8180470" y="2653496"/>
                      <a:pt x="6959848" y="2630369"/>
                    </a:cubicBezTo>
                    <a:cubicBezTo>
                      <a:pt x="5755930" y="2606598"/>
                      <a:pt x="4554580" y="2537216"/>
                      <a:pt x="3349377" y="2541713"/>
                    </a:cubicBezTo>
                    <a:cubicBezTo>
                      <a:pt x="2714653" y="2544283"/>
                      <a:pt x="2080378" y="2554755"/>
                      <a:pt x="1446490" y="2573192"/>
                    </a:cubicBezTo>
                    <a:cubicBezTo>
                      <a:pt x="978799" y="2586682"/>
                      <a:pt x="504685" y="2584114"/>
                      <a:pt x="37635" y="2632296"/>
                    </a:cubicBezTo>
                    <a:cubicBezTo>
                      <a:pt x="29412" y="2664996"/>
                      <a:pt x="24080" y="2698273"/>
                      <a:pt x="21574" y="2731873"/>
                    </a:cubicBezTo>
                    <a:cubicBezTo>
                      <a:pt x="16436" y="2790977"/>
                      <a:pt x="14508" y="2850723"/>
                      <a:pt x="8084" y="2909826"/>
                    </a:cubicBezTo>
                    <a:cubicBezTo>
                      <a:pt x="527811" y="2931027"/>
                      <a:pt x="1054607" y="2895692"/>
                      <a:pt x="1573049" y="2894408"/>
                    </a:cubicBezTo>
                    <a:cubicBezTo>
                      <a:pt x="2207773" y="2894408"/>
                      <a:pt x="2842305" y="2901025"/>
                      <a:pt x="3476577" y="2914323"/>
                    </a:cubicBezTo>
                    <a:cubicBezTo>
                      <a:pt x="4678569" y="2942591"/>
                      <a:pt x="5879276" y="3008761"/>
                      <a:pt x="7081269" y="3030604"/>
                    </a:cubicBezTo>
                    <a:cubicBezTo>
                      <a:pt x="8301891" y="3052446"/>
                      <a:pt x="9522513" y="2966360"/>
                      <a:pt x="10743135" y="2902117"/>
                    </a:cubicBezTo>
                    <a:cubicBezTo>
                      <a:pt x="11372075" y="2869995"/>
                      <a:pt x="12006158" y="2869354"/>
                      <a:pt x="12635741" y="2862930"/>
                    </a:cubicBezTo>
                    <a:lnTo>
                      <a:pt x="12648591" y="2862930"/>
                    </a:lnTo>
                    <a:cubicBezTo>
                      <a:pt x="12645377" y="2736370"/>
                      <a:pt x="12637669" y="2611095"/>
                      <a:pt x="12631887" y="2485179"/>
                    </a:cubicBezTo>
                    <a:close/>
                  </a:path>
                </a:pathLst>
              </a:custGeom>
              <a:solidFill>
                <a:srgbClr val="833E29"/>
              </a:solidFill>
              <a:ln w="64211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4FF8EB-51D4-CBF3-7266-C24517F35C14}"/>
                  </a:ext>
                </a:extLst>
              </p:cNvPr>
              <p:cNvSpPr/>
              <p:nvPr/>
            </p:nvSpPr>
            <p:spPr>
              <a:xfrm>
                <a:off x="920456" y="4989802"/>
                <a:ext cx="1279293" cy="1093419"/>
              </a:xfrm>
              <a:custGeom>
                <a:avLst/>
                <a:gdLst>
                  <a:gd name="connsiteX0" fmla="*/ 59046 w 1279293"/>
                  <a:gd name="connsiteY0" fmla="*/ 952335 h 1093419"/>
                  <a:gd name="connsiteX1" fmla="*/ 73821 w 1279293"/>
                  <a:gd name="connsiteY1" fmla="*/ 1093026 h 1093419"/>
                  <a:gd name="connsiteX2" fmla="*/ 9578 w 1279293"/>
                  <a:gd name="connsiteY2" fmla="*/ 1035851 h 1093419"/>
                  <a:gd name="connsiteX3" fmla="*/ 585 w 1279293"/>
                  <a:gd name="connsiteY3" fmla="*/ 961971 h 1093419"/>
                  <a:gd name="connsiteX4" fmla="*/ 585 w 1279293"/>
                  <a:gd name="connsiteY4" fmla="*/ 890019 h 1093419"/>
                  <a:gd name="connsiteX5" fmla="*/ 26282 w 1279293"/>
                  <a:gd name="connsiteY5" fmla="*/ 615058 h 1093419"/>
                  <a:gd name="connsiteX6" fmla="*/ 48124 w 1279293"/>
                  <a:gd name="connsiteY6" fmla="*/ 287417 h 1093419"/>
                  <a:gd name="connsiteX7" fmla="*/ 128428 w 1279293"/>
                  <a:gd name="connsiteY7" fmla="*/ 166639 h 1093419"/>
                  <a:gd name="connsiteX8" fmla="*/ 279400 w 1279293"/>
                  <a:gd name="connsiteY8" fmla="*/ 126809 h 1093419"/>
                  <a:gd name="connsiteX9" fmla="*/ 352639 w 1279293"/>
                  <a:gd name="connsiteY9" fmla="*/ 115886 h 1093419"/>
                  <a:gd name="connsiteX10" fmla="*/ 431015 w 1279293"/>
                  <a:gd name="connsiteY10" fmla="*/ 98541 h 1093419"/>
                  <a:gd name="connsiteX11" fmla="*/ 1279025 w 1279293"/>
                  <a:gd name="connsiteY11" fmla="*/ -394 h 1093419"/>
                  <a:gd name="connsiteX12" fmla="*/ 368056 w 1279293"/>
                  <a:gd name="connsiteY12" fmla="*/ 183343 h 1093419"/>
                  <a:gd name="connsiteX13" fmla="*/ 180465 w 1279293"/>
                  <a:gd name="connsiteY13" fmla="*/ 233453 h 1093419"/>
                  <a:gd name="connsiteX14" fmla="*/ 130355 w 1279293"/>
                  <a:gd name="connsiteY14" fmla="*/ 288058 h 1093419"/>
                  <a:gd name="connsiteX15" fmla="*/ 99520 w 1279293"/>
                  <a:gd name="connsiteY15" fmla="*/ 379284 h 1093419"/>
                  <a:gd name="connsiteX16" fmla="*/ 768934 w 1279293"/>
                  <a:gd name="connsiteY16" fmla="*/ 401770 h 1093419"/>
                  <a:gd name="connsiteX17" fmla="*/ 274262 w 1279293"/>
                  <a:gd name="connsiteY17" fmla="*/ 491067 h 1093419"/>
                  <a:gd name="connsiteX18" fmla="*/ 60974 w 1279293"/>
                  <a:gd name="connsiteY18" fmla="*/ 609917 h 1093419"/>
                  <a:gd name="connsiteX19" fmla="*/ 47483 w 1279293"/>
                  <a:gd name="connsiteY19" fmla="*/ 773737 h 1093419"/>
                  <a:gd name="connsiteX20" fmla="*/ 59689 w 1279293"/>
                  <a:gd name="connsiteY20" fmla="*/ 825133 h 1093419"/>
                  <a:gd name="connsiteX21" fmla="*/ 59046 w 1279293"/>
                  <a:gd name="connsiteY21" fmla="*/ 952335 h 109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79293" h="1093419">
                    <a:moveTo>
                      <a:pt x="59046" y="952335"/>
                    </a:moveTo>
                    <a:cubicBezTo>
                      <a:pt x="55257" y="999745"/>
                      <a:pt x="60266" y="1047414"/>
                      <a:pt x="73821" y="1093026"/>
                    </a:cubicBezTo>
                    <a:cubicBezTo>
                      <a:pt x="45940" y="1082749"/>
                      <a:pt x="23006" y="1062318"/>
                      <a:pt x="9578" y="1035851"/>
                    </a:cubicBezTo>
                    <a:cubicBezTo>
                      <a:pt x="1098" y="1012208"/>
                      <a:pt x="-1921" y="986960"/>
                      <a:pt x="585" y="961971"/>
                    </a:cubicBezTo>
                    <a:cubicBezTo>
                      <a:pt x="585" y="938202"/>
                      <a:pt x="585" y="913789"/>
                      <a:pt x="585" y="890019"/>
                    </a:cubicBezTo>
                    <a:cubicBezTo>
                      <a:pt x="4439" y="797509"/>
                      <a:pt x="21143" y="706925"/>
                      <a:pt x="26282" y="615058"/>
                    </a:cubicBezTo>
                    <a:cubicBezTo>
                      <a:pt x="32706" y="505201"/>
                      <a:pt x="39772" y="395988"/>
                      <a:pt x="48124" y="287417"/>
                    </a:cubicBezTo>
                    <a:cubicBezTo>
                      <a:pt x="39515" y="232423"/>
                      <a:pt x="74399" y="179938"/>
                      <a:pt x="128428" y="166639"/>
                    </a:cubicBezTo>
                    <a:cubicBezTo>
                      <a:pt x="177381" y="148586"/>
                      <a:pt x="227942" y="135223"/>
                      <a:pt x="279400" y="126809"/>
                    </a:cubicBezTo>
                    <a:cubicBezTo>
                      <a:pt x="303813" y="122311"/>
                      <a:pt x="329510" y="122311"/>
                      <a:pt x="352639" y="115886"/>
                    </a:cubicBezTo>
                    <a:cubicBezTo>
                      <a:pt x="378079" y="107342"/>
                      <a:pt x="404354" y="101496"/>
                      <a:pt x="431015" y="98541"/>
                    </a:cubicBezTo>
                    <a:lnTo>
                      <a:pt x="1279025" y="-394"/>
                    </a:lnTo>
                    <a:lnTo>
                      <a:pt x="368056" y="183343"/>
                    </a:lnTo>
                    <a:cubicBezTo>
                      <a:pt x="308952" y="194906"/>
                      <a:pt x="229934" y="194263"/>
                      <a:pt x="180465" y="233453"/>
                    </a:cubicBezTo>
                    <a:cubicBezTo>
                      <a:pt x="161963" y="249898"/>
                      <a:pt x="145197" y="268207"/>
                      <a:pt x="130355" y="288058"/>
                    </a:cubicBezTo>
                    <a:cubicBezTo>
                      <a:pt x="125217" y="294483"/>
                      <a:pt x="82816" y="378641"/>
                      <a:pt x="99520" y="379284"/>
                    </a:cubicBezTo>
                    <a:lnTo>
                      <a:pt x="768934" y="401770"/>
                    </a:lnTo>
                    <a:cubicBezTo>
                      <a:pt x="603187" y="428751"/>
                      <a:pt x="438724" y="458304"/>
                      <a:pt x="274262" y="491067"/>
                    </a:cubicBezTo>
                    <a:cubicBezTo>
                      <a:pt x="191387" y="507771"/>
                      <a:pt x="97593" y="533468"/>
                      <a:pt x="60974" y="609917"/>
                    </a:cubicBezTo>
                    <a:cubicBezTo>
                      <a:pt x="41123" y="662146"/>
                      <a:pt x="36433" y="718938"/>
                      <a:pt x="47483" y="773737"/>
                    </a:cubicBezTo>
                    <a:cubicBezTo>
                      <a:pt x="47483" y="791727"/>
                      <a:pt x="55833" y="807788"/>
                      <a:pt x="59689" y="825133"/>
                    </a:cubicBezTo>
                    <a:cubicBezTo>
                      <a:pt x="64314" y="867404"/>
                      <a:pt x="64057" y="910126"/>
                      <a:pt x="59046" y="952335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64D809A-E250-2864-3309-E1345F518E62}"/>
                  </a:ext>
                </a:extLst>
              </p:cNvPr>
              <p:cNvSpPr/>
              <p:nvPr/>
            </p:nvSpPr>
            <p:spPr>
              <a:xfrm>
                <a:off x="11882496" y="4211817"/>
                <a:ext cx="82231" cy="3211"/>
              </a:xfrm>
              <a:custGeom>
                <a:avLst/>
                <a:gdLst>
                  <a:gd name="connsiteX0" fmla="*/ 50484 w 82231"/>
                  <a:gd name="connsiteY0" fmla="*/ 2818 h 3211"/>
                  <a:gd name="connsiteX1" fmla="*/ -268 w 82231"/>
                  <a:gd name="connsiteY1" fmla="*/ -394 h 3211"/>
                  <a:gd name="connsiteX2" fmla="*/ 81963 w 82231"/>
                  <a:gd name="connsiteY2" fmla="*/ -394 h 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231" h="3211">
                    <a:moveTo>
                      <a:pt x="50484" y="2818"/>
                    </a:moveTo>
                    <a:lnTo>
                      <a:pt x="-268" y="-394"/>
                    </a:lnTo>
                    <a:lnTo>
                      <a:pt x="81963" y="-394"/>
                    </a:lnTo>
                    <a:close/>
                  </a:path>
                </a:pathLst>
              </a:custGeom>
              <a:solidFill>
                <a:srgbClr val="EB924D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D360E86-B6AE-EF47-9502-8A762B269251}"/>
                  </a:ext>
                </a:extLst>
              </p:cNvPr>
              <p:cNvSpPr/>
              <p:nvPr/>
            </p:nvSpPr>
            <p:spPr>
              <a:xfrm>
                <a:off x="12213992" y="5626453"/>
                <a:ext cx="236414" cy="31478"/>
              </a:xfrm>
              <a:custGeom>
                <a:avLst/>
                <a:gdLst>
                  <a:gd name="connsiteX0" fmla="*/ -268 w 236414"/>
                  <a:gd name="connsiteY0" fmla="*/ -394 h 31478"/>
                  <a:gd name="connsiteX1" fmla="*/ 236146 w 236414"/>
                  <a:gd name="connsiteY1" fmla="*/ 20165 h 31478"/>
                  <a:gd name="connsiteX2" fmla="*/ 178328 w 236414"/>
                  <a:gd name="connsiteY2" fmla="*/ 31085 h 31478"/>
                  <a:gd name="connsiteX3" fmla="*/ -268 w 236414"/>
                  <a:gd name="connsiteY3" fmla="*/ -394 h 3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414" h="31478">
                    <a:moveTo>
                      <a:pt x="-268" y="-394"/>
                    </a:moveTo>
                    <a:cubicBezTo>
                      <a:pt x="78109" y="7315"/>
                      <a:pt x="157128" y="14383"/>
                      <a:pt x="236146" y="20165"/>
                    </a:cubicBezTo>
                    <a:cubicBezTo>
                      <a:pt x="216874" y="20165"/>
                      <a:pt x="197600" y="26589"/>
                      <a:pt x="178328" y="31085"/>
                    </a:cubicBezTo>
                    <a:cubicBezTo>
                      <a:pt x="117296" y="20165"/>
                      <a:pt x="56909" y="9242"/>
                      <a:pt x="-268" y="-394"/>
                    </a:cubicBezTo>
                    <a:close/>
                  </a:path>
                </a:pathLst>
              </a:custGeom>
              <a:solidFill>
                <a:srgbClr val="EB924D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7960EEC-1F46-FD56-CA83-4A515179C210}"/>
                  </a:ext>
                </a:extLst>
              </p:cNvPr>
              <p:cNvSpPr/>
              <p:nvPr/>
            </p:nvSpPr>
            <p:spPr>
              <a:xfrm>
                <a:off x="11988497" y="4192759"/>
                <a:ext cx="1517448" cy="1386795"/>
              </a:xfrm>
              <a:custGeom>
                <a:avLst/>
                <a:gdLst>
                  <a:gd name="connsiteX0" fmla="*/ 1386744 w 1517448"/>
                  <a:gd name="connsiteY0" fmla="*/ 1316377 h 1386795"/>
                  <a:gd name="connsiteX1" fmla="*/ 1391884 w 1517448"/>
                  <a:gd name="connsiteY1" fmla="*/ 1164764 h 1386795"/>
                  <a:gd name="connsiteX2" fmla="*/ 1370683 w 1517448"/>
                  <a:gd name="connsiteY2" fmla="*/ 884021 h 1386795"/>
                  <a:gd name="connsiteX3" fmla="*/ 1352695 w 1517448"/>
                  <a:gd name="connsiteY3" fmla="*/ 834553 h 1386795"/>
                  <a:gd name="connsiteX4" fmla="*/ 1310296 w 1517448"/>
                  <a:gd name="connsiteY4" fmla="*/ 826201 h 1386795"/>
                  <a:gd name="connsiteX5" fmla="*/ 958885 w 1517448"/>
                  <a:gd name="connsiteY5" fmla="*/ 837766 h 1386795"/>
                  <a:gd name="connsiteX6" fmla="*/ 1325071 w 1517448"/>
                  <a:gd name="connsiteY6" fmla="*/ 738831 h 1386795"/>
                  <a:gd name="connsiteX7" fmla="*/ 1404732 w 1517448"/>
                  <a:gd name="connsiteY7" fmla="*/ 668806 h 1386795"/>
                  <a:gd name="connsiteX8" fmla="*/ 1411157 w 1517448"/>
                  <a:gd name="connsiteY8" fmla="*/ 613556 h 1386795"/>
                  <a:gd name="connsiteX9" fmla="*/ 1366187 w 1517448"/>
                  <a:gd name="connsiteY9" fmla="*/ 156144 h 1386795"/>
                  <a:gd name="connsiteX10" fmla="*/ 1152256 w 1517448"/>
                  <a:gd name="connsiteY10" fmla="*/ 91901 h 1386795"/>
                  <a:gd name="connsiteX11" fmla="*/ 232935 w 1517448"/>
                  <a:gd name="connsiteY11" fmla="*/ 36009 h 1386795"/>
                  <a:gd name="connsiteX12" fmla="*/ -268 w 1517448"/>
                  <a:gd name="connsiteY12" fmla="*/ 24446 h 1386795"/>
                  <a:gd name="connsiteX13" fmla="*/ 1456128 w 1517448"/>
                  <a:gd name="connsiteY13" fmla="*/ 33 h 1386795"/>
                  <a:gd name="connsiteX14" fmla="*/ 1495958 w 1517448"/>
                  <a:gd name="connsiteY14" fmla="*/ 8385 h 1386795"/>
                  <a:gd name="connsiteX15" fmla="*/ 1513303 w 1517448"/>
                  <a:gd name="connsiteY15" fmla="*/ 50143 h 1386795"/>
                  <a:gd name="connsiteX16" fmla="*/ 1504310 w 1517448"/>
                  <a:gd name="connsiteY16" fmla="*/ 293625 h 1386795"/>
                  <a:gd name="connsiteX17" fmla="*/ 1517158 w 1517448"/>
                  <a:gd name="connsiteY17" fmla="*/ 459372 h 1386795"/>
                  <a:gd name="connsiteX18" fmla="*/ 1468334 w 1517448"/>
                  <a:gd name="connsiteY18" fmla="*/ 1268838 h 1386795"/>
                  <a:gd name="connsiteX19" fmla="*/ 1443278 w 1517448"/>
                  <a:gd name="connsiteY19" fmla="*/ 1345288 h 1386795"/>
                  <a:gd name="connsiteX20" fmla="*/ 1388671 w 1517448"/>
                  <a:gd name="connsiteY20" fmla="*/ 1375482 h 1386795"/>
                  <a:gd name="connsiteX21" fmla="*/ 1350127 w 1517448"/>
                  <a:gd name="connsiteY21" fmla="*/ 1386402 h 1386795"/>
                  <a:gd name="connsiteX22" fmla="*/ 1386744 w 1517448"/>
                  <a:gd name="connsiteY22" fmla="*/ 1316377 h 1386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7448" h="1386795">
                    <a:moveTo>
                      <a:pt x="1386744" y="1316377"/>
                    </a:moveTo>
                    <a:cubicBezTo>
                      <a:pt x="1396509" y="1266460"/>
                      <a:pt x="1398244" y="1215258"/>
                      <a:pt x="1391884" y="1164764"/>
                    </a:cubicBezTo>
                    <a:lnTo>
                      <a:pt x="1370683" y="884021"/>
                    </a:lnTo>
                    <a:cubicBezTo>
                      <a:pt x="1372034" y="865712"/>
                      <a:pt x="1365480" y="847724"/>
                      <a:pt x="1352695" y="834553"/>
                    </a:cubicBezTo>
                    <a:cubicBezTo>
                      <a:pt x="1339975" y="826973"/>
                      <a:pt x="1324943" y="824017"/>
                      <a:pt x="1310296" y="826201"/>
                    </a:cubicBezTo>
                    <a:lnTo>
                      <a:pt x="958885" y="837766"/>
                    </a:lnTo>
                    <a:cubicBezTo>
                      <a:pt x="1085894" y="826973"/>
                      <a:pt x="1209883" y="793438"/>
                      <a:pt x="1325071" y="738831"/>
                    </a:cubicBezTo>
                    <a:cubicBezTo>
                      <a:pt x="1359506" y="726303"/>
                      <a:pt x="1387901" y="701312"/>
                      <a:pt x="1404732" y="668806"/>
                    </a:cubicBezTo>
                    <a:cubicBezTo>
                      <a:pt x="1410129" y="650945"/>
                      <a:pt x="1412313" y="632187"/>
                      <a:pt x="1411157" y="613556"/>
                    </a:cubicBezTo>
                    <a:cubicBezTo>
                      <a:pt x="1403897" y="460399"/>
                      <a:pt x="1388865" y="307759"/>
                      <a:pt x="1366187" y="156144"/>
                    </a:cubicBezTo>
                    <a:cubicBezTo>
                      <a:pt x="1304450" y="110659"/>
                      <a:pt x="1228835" y="87919"/>
                      <a:pt x="1152256" y="91901"/>
                    </a:cubicBezTo>
                    <a:lnTo>
                      <a:pt x="232935" y="36009"/>
                    </a:lnTo>
                    <a:cubicBezTo>
                      <a:pt x="159699" y="30228"/>
                      <a:pt x="78109" y="27657"/>
                      <a:pt x="-268" y="24446"/>
                    </a:cubicBezTo>
                    <a:lnTo>
                      <a:pt x="1456128" y="33"/>
                    </a:lnTo>
                    <a:cubicBezTo>
                      <a:pt x="1469940" y="-1573"/>
                      <a:pt x="1483944" y="1382"/>
                      <a:pt x="1495958" y="8385"/>
                    </a:cubicBezTo>
                    <a:cubicBezTo>
                      <a:pt x="1507072" y="19435"/>
                      <a:pt x="1513303" y="34468"/>
                      <a:pt x="1513303" y="50143"/>
                    </a:cubicBezTo>
                    <a:cubicBezTo>
                      <a:pt x="1515424" y="131410"/>
                      <a:pt x="1512468" y="212743"/>
                      <a:pt x="1504310" y="293625"/>
                    </a:cubicBezTo>
                    <a:cubicBezTo>
                      <a:pt x="1504310" y="348874"/>
                      <a:pt x="1517801" y="403481"/>
                      <a:pt x="1517158" y="459372"/>
                    </a:cubicBezTo>
                    <a:cubicBezTo>
                      <a:pt x="1512662" y="723413"/>
                      <a:pt x="1498528" y="999658"/>
                      <a:pt x="1468334" y="1268838"/>
                    </a:cubicBezTo>
                    <a:cubicBezTo>
                      <a:pt x="1467883" y="1296270"/>
                      <a:pt x="1459147" y="1322931"/>
                      <a:pt x="1443278" y="1345288"/>
                    </a:cubicBezTo>
                    <a:cubicBezTo>
                      <a:pt x="1427988" y="1359870"/>
                      <a:pt x="1409165" y="1370279"/>
                      <a:pt x="1388671" y="1375482"/>
                    </a:cubicBezTo>
                    <a:cubicBezTo>
                      <a:pt x="1376145" y="1380172"/>
                      <a:pt x="1363231" y="1383834"/>
                      <a:pt x="1350127" y="1386402"/>
                    </a:cubicBezTo>
                    <a:cubicBezTo>
                      <a:pt x="1367728" y="1366359"/>
                      <a:pt x="1380321" y="1342331"/>
                      <a:pt x="1386744" y="1316377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924B1E6-CECF-4EDF-0065-DB5C0C30CCD9}"/>
                  </a:ext>
                </a:extLst>
              </p:cNvPr>
              <p:cNvSpPr/>
              <p:nvPr/>
            </p:nvSpPr>
            <p:spPr>
              <a:xfrm>
                <a:off x="868482" y="3088506"/>
                <a:ext cx="12688502" cy="1731694"/>
              </a:xfrm>
              <a:custGeom>
                <a:avLst/>
                <a:gdLst>
                  <a:gd name="connsiteX0" fmla="*/ 25576 w 12688502"/>
                  <a:gd name="connsiteY0" fmla="*/ 966163 h 1731694"/>
                  <a:gd name="connsiteX1" fmla="*/ 1165 w 12688502"/>
                  <a:gd name="connsiteY1" fmla="*/ 585199 h 1731694"/>
                  <a:gd name="connsiteX2" fmla="*/ 413928 w 12688502"/>
                  <a:gd name="connsiteY2" fmla="*/ 101320 h 1731694"/>
                  <a:gd name="connsiteX3" fmla="*/ 435448 w 12688502"/>
                  <a:gd name="connsiteY3" fmla="*/ 100163 h 1731694"/>
                  <a:gd name="connsiteX4" fmla="*/ 12251072 w 12688502"/>
                  <a:gd name="connsiteY4" fmla="*/ 100163 h 1731694"/>
                  <a:gd name="connsiteX5" fmla="*/ 12688055 w 12688502"/>
                  <a:gd name="connsiteY5" fmla="*/ 562200 h 1731694"/>
                  <a:gd name="connsiteX6" fmla="*/ 12686642 w 12688502"/>
                  <a:gd name="connsiteY6" fmla="*/ 587770 h 1731694"/>
                  <a:gd name="connsiteX7" fmla="*/ 12675719 w 12688502"/>
                  <a:gd name="connsiteY7" fmla="*/ 847956 h 1731694"/>
                  <a:gd name="connsiteX8" fmla="*/ 12648738 w 12688502"/>
                  <a:gd name="connsiteY8" fmla="*/ 904488 h 1731694"/>
                  <a:gd name="connsiteX9" fmla="*/ 12597342 w 12688502"/>
                  <a:gd name="connsiteY9" fmla="*/ 925690 h 1731694"/>
                  <a:gd name="connsiteX10" fmla="*/ 12452154 w 12688502"/>
                  <a:gd name="connsiteY10" fmla="*/ 960382 h 1731694"/>
                  <a:gd name="connsiteX11" fmla="*/ 12562009 w 12688502"/>
                  <a:gd name="connsiteY11" fmla="*/ 822900 h 1731694"/>
                  <a:gd name="connsiteX12" fmla="*/ 12551730 w 12688502"/>
                  <a:gd name="connsiteY12" fmla="*/ 718183 h 1731694"/>
                  <a:gd name="connsiteX13" fmla="*/ 12526676 w 12688502"/>
                  <a:gd name="connsiteY13" fmla="*/ 553078 h 1731694"/>
                  <a:gd name="connsiteX14" fmla="*/ 12480421 w 12688502"/>
                  <a:gd name="connsiteY14" fmla="*/ 323088 h 1731694"/>
                  <a:gd name="connsiteX15" fmla="*/ 12327522 w 12688502"/>
                  <a:gd name="connsiteY15" fmla="*/ 216443 h 1731694"/>
                  <a:gd name="connsiteX16" fmla="*/ 11897091 w 12688502"/>
                  <a:gd name="connsiteY16" fmla="*/ 132285 h 1731694"/>
                  <a:gd name="connsiteX17" fmla="*/ 11875249 w 12688502"/>
                  <a:gd name="connsiteY17" fmla="*/ 132285 h 1731694"/>
                  <a:gd name="connsiteX18" fmla="*/ 11070281 w 12688502"/>
                  <a:gd name="connsiteY18" fmla="*/ 150273 h 1731694"/>
                  <a:gd name="connsiteX19" fmla="*/ 10977770 w 12688502"/>
                  <a:gd name="connsiteY19" fmla="*/ 168904 h 1731694"/>
                  <a:gd name="connsiteX20" fmla="*/ 10852495 w 12688502"/>
                  <a:gd name="connsiteY20" fmla="*/ 165050 h 1731694"/>
                  <a:gd name="connsiteX21" fmla="*/ 10579461 w 12688502"/>
                  <a:gd name="connsiteY21" fmla="*/ 152200 h 1731694"/>
                  <a:gd name="connsiteX22" fmla="*/ 10032752 w 12688502"/>
                  <a:gd name="connsiteY22" fmla="*/ 138710 h 1731694"/>
                  <a:gd name="connsiteX23" fmla="*/ 9623523 w 12688502"/>
                  <a:gd name="connsiteY23" fmla="*/ 138710 h 1731694"/>
                  <a:gd name="connsiteX24" fmla="*/ 8063696 w 12688502"/>
                  <a:gd name="connsiteY24" fmla="*/ 138710 h 1731694"/>
                  <a:gd name="connsiteX25" fmla="*/ 7935210 w 12688502"/>
                  <a:gd name="connsiteY25" fmla="*/ 138710 h 1731694"/>
                  <a:gd name="connsiteX26" fmla="*/ 7815716 w 12688502"/>
                  <a:gd name="connsiteY26" fmla="*/ 102091 h 1731694"/>
                  <a:gd name="connsiteX27" fmla="*/ 7696225 w 12688502"/>
                  <a:gd name="connsiteY27" fmla="*/ 108515 h 1731694"/>
                  <a:gd name="connsiteX28" fmla="*/ 7398135 w 12688502"/>
                  <a:gd name="connsiteY28" fmla="*/ 136782 h 1731694"/>
                  <a:gd name="connsiteX29" fmla="*/ 7274146 w 12688502"/>
                  <a:gd name="connsiteY29" fmla="*/ 182395 h 1731694"/>
                  <a:gd name="connsiteX30" fmla="*/ 7243308 w 12688502"/>
                  <a:gd name="connsiteY30" fmla="*/ 217728 h 1731694"/>
                  <a:gd name="connsiteX31" fmla="*/ 7145016 w 12688502"/>
                  <a:gd name="connsiteY31" fmla="*/ 212589 h 1731694"/>
                  <a:gd name="connsiteX32" fmla="*/ 6943935 w 12688502"/>
                  <a:gd name="connsiteY32" fmla="*/ 174686 h 1731694"/>
                  <a:gd name="connsiteX33" fmla="*/ 6759557 w 12688502"/>
                  <a:gd name="connsiteY33" fmla="*/ 179183 h 1731694"/>
                  <a:gd name="connsiteX34" fmla="*/ 6645204 w 12688502"/>
                  <a:gd name="connsiteY34" fmla="*/ 159909 h 1731694"/>
                  <a:gd name="connsiteX35" fmla="*/ 6186508 w 12688502"/>
                  <a:gd name="connsiteY35" fmla="*/ 117508 h 1731694"/>
                  <a:gd name="connsiteX36" fmla="*/ 5847944 w 12688502"/>
                  <a:gd name="connsiteY36" fmla="*/ 99520 h 1731694"/>
                  <a:gd name="connsiteX37" fmla="*/ 4755809 w 12688502"/>
                  <a:gd name="connsiteY37" fmla="*/ 108515 h 1731694"/>
                  <a:gd name="connsiteX38" fmla="*/ 4209100 w 12688502"/>
                  <a:gd name="connsiteY38" fmla="*/ 136782 h 1731694"/>
                  <a:gd name="connsiteX39" fmla="*/ 3952127 w 12688502"/>
                  <a:gd name="connsiteY39" fmla="*/ 148989 h 1731694"/>
                  <a:gd name="connsiteX40" fmla="*/ 3882100 w 12688502"/>
                  <a:gd name="connsiteY40" fmla="*/ 131642 h 1731694"/>
                  <a:gd name="connsiteX41" fmla="*/ 3806936 w 12688502"/>
                  <a:gd name="connsiteY41" fmla="*/ 127787 h 1731694"/>
                  <a:gd name="connsiteX42" fmla="*/ 3503708 w 12688502"/>
                  <a:gd name="connsiteY42" fmla="*/ 127787 h 1731694"/>
                  <a:gd name="connsiteX43" fmla="*/ 3147159 w 12688502"/>
                  <a:gd name="connsiteY43" fmla="*/ 127787 h 1731694"/>
                  <a:gd name="connsiteX44" fmla="*/ 3029592 w 12688502"/>
                  <a:gd name="connsiteY44" fmla="*/ 135496 h 1731694"/>
                  <a:gd name="connsiteX45" fmla="*/ 2922307 w 12688502"/>
                  <a:gd name="connsiteY45" fmla="*/ 128431 h 1731694"/>
                  <a:gd name="connsiteX46" fmla="*/ 2703237 w 12688502"/>
                  <a:gd name="connsiteY46" fmla="*/ 172115 h 1731694"/>
                  <a:gd name="connsiteX47" fmla="*/ 2620363 w 12688502"/>
                  <a:gd name="connsiteY47" fmla="*/ 194601 h 1731694"/>
                  <a:gd name="connsiteX48" fmla="*/ 2482240 w 12688502"/>
                  <a:gd name="connsiteY48" fmla="*/ 118151 h 1731694"/>
                  <a:gd name="connsiteX49" fmla="*/ 2133398 w 12688502"/>
                  <a:gd name="connsiteY49" fmla="*/ 125860 h 1731694"/>
                  <a:gd name="connsiteX50" fmla="*/ 1954802 w 12688502"/>
                  <a:gd name="connsiteY50" fmla="*/ 107231 h 1731694"/>
                  <a:gd name="connsiteX51" fmla="*/ 1720957 w 12688502"/>
                  <a:gd name="connsiteY51" fmla="*/ 107231 h 1731694"/>
                  <a:gd name="connsiteX52" fmla="*/ 929479 w 12688502"/>
                  <a:gd name="connsiteY52" fmla="*/ 143848 h 1731694"/>
                  <a:gd name="connsiteX53" fmla="*/ 538238 w 12688502"/>
                  <a:gd name="connsiteY53" fmla="*/ 197812 h 1731694"/>
                  <a:gd name="connsiteX54" fmla="*/ 345508 w 12688502"/>
                  <a:gd name="connsiteY54" fmla="*/ 235075 h 1731694"/>
                  <a:gd name="connsiteX55" fmla="*/ 294114 w 12688502"/>
                  <a:gd name="connsiteY55" fmla="*/ 249208 h 1731694"/>
                  <a:gd name="connsiteX56" fmla="*/ 155349 w 12688502"/>
                  <a:gd name="connsiteY56" fmla="*/ 713686 h 1731694"/>
                  <a:gd name="connsiteX57" fmla="*/ 330091 w 12688502"/>
                  <a:gd name="connsiteY57" fmla="*/ 748378 h 1731694"/>
                  <a:gd name="connsiteX58" fmla="*/ 1496749 w 12688502"/>
                  <a:gd name="connsiteY58" fmla="*/ 724608 h 1731694"/>
                  <a:gd name="connsiteX59" fmla="*/ 236937 w 12688502"/>
                  <a:gd name="connsiteY59" fmla="*/ 824184 h 1731694"/>
                  <a:gd name="connsiteX60" fmla="*/ 157917 w 12688502"/>
                  <a:gd name="connsiteY60" fmla="*/ 842172 h 1731694"/>
                  <a:gd name="connsiteX61" fmla="*/ 93674 w 12688502"/>
                  <a:gd name="connsiteY61" fmla="*/ 1061242 h 1731694"/>
                  <a:gd name="connsiteX62" fmla="*/ 106523 w 12688502"/>
                  <a:gd name="connsiteY62" fmla="*/ 1359332 h 1731694"/>
                  <a:gd name="connsiteX63" fmla="*/ 152778 w 12688502"/>
                  <a:gd name="connsiteY63" fmla="*/ 1731301 h 1731694"/>
                  <a:gd name="connsiteX64" fmla="*/ 96244 w 12688502"/>
                  <a:gd name="connsiteY64" fmla="*/ 1724233 h 1731694"/>
                  <a:gd name="connsiteX65" fmla="*/ 47420 w 12688502"/>
                  <a:gd name="connsiteY65" fmla="*/ 1704318 h 1731694"/>
                  <a:gd name="connsiteX66" fmla="*/ 36498 w 12688502"/>
                  <a:gd name="connsiteY66" fmla="*/ 1665131 h 1731694"/>
                  <a:gd name="connsiteX67" fmla="*/ 25576 w 12688502"/>
                  <a:gd name="connsiteY67" fmla="*/ 966163 h 173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2688502" h="1731694">
                    <a:moveTo>
                      <a:pt x="25576" y="966163"/>
                    </a:moveTo>
                    <a:cubicBezTo>
                      <a:pt x="25576" y="934683"/>
                      <a:pt x="6304" y="585199"/>
                      <a:pt x="1165" y="585199"/>
                    </a:cubicBezTo>
                    <a:cubicBezTo>
                      <a:pt x="-18493" y="337607"/>
                      <a:pt x="166334" y="120978"/>
                      <a:pt x="413928" y="101320"/>
                    </a:cubicBezTo>
                    <a:cubicBezTo>
                      <a:pt x="421058" y="100806"/>
                      <a:pt x="428253" y="100355"/>
                      <a:pt x="435448" y="100163"/>
                    </a:cubicBezTo>
                    <a:cubicBezTo>
                      <a:pt x="4290045" y="-33913"/>
                      <a:pt x="8228608" y="-33913"/>
                      <a:pt x="12251072" y="100163"/>
                    </a:cubicBezTo>
                    <a:cubicBezTo>
                      <a:pt x="12499372" y="107102"/>
                      <a:pt x="12694993" y="313965"/>
                      <a:pt x="12688055" y="562200"/>
                    </a:cubicBezTo>
                    <a:cubicBezTo>
                      <a:pt x="12687861" y="570746"/>
                      <a:pt x="12687347" y="579290"/>
                      <a:pt x="12686642" y="587770"/>
                    </a:cubicBezTo>
                    <a:cubicBezTo>
                      <a:pt x="12690047" y="674626"/>
                      <a:pt x="12686385" y="761676"/>
                      <a:pt x="12675719" y="847956"/>
                    </a:cubicBezTo>
                    <a:cubicBezTo>
                      <a:pt x="12672443" y="869026"/>
                      <a:pt x="12663064" y="888684"/>
                      <a:pt x="12648738" y="904488"/>
                    </a:cubicBezTo>
                    <a:cubicBezTo>
                      <a:pt x="12633513" y="915538"/>
                      <a:pt x="12615909" y="922798"/>
                      <a:pt x="12597342" y="925690"/>
                    </a:cubicBezTo>
                    <a:cubicBezTo>
                      <a:pt x="12548519" y="937253"/>
                      <a:pt x="12500978" y="950103"/>
                      <a:pt x="12452154" y="960382"/>
                    </a:cubicBezTo>
                    <a:cubicBezTo>
                      <a:pt x="12499307" y="924084"/>
                      <a:pt x="12537018" y="876929"/>
                      <a:pt x="12562009" y="822900"/>
                    </a:cubicBezTo>
                    <a:cubicBezTo>
                      <a:pt x="12571518" y="787887"/>
                      <a:pt x="12567920" y="750626"/>
                      <a:pt x="12551730" y="718183"/>
                    </a:cubicBezTo>
                    <a:cubicBezTo>
                      <a:pt x="12535091" y="664733"/>
                      <a:pt x="12526612" y="609034"/>
                      <a:pt x="12526676" y="553078"/>
                    </a:cubicBezTo>
                    <a:cubicBezTo>
                      <a:pt x="12526676" y="481769"/>
                      <a:pt x="12536954" y="379622"/>
                      <a:pt x="12480421" y="323088"/>
                    </a:cubicBezTo>
                    <a:cubicBezTo>
                      <a:pt x="12435515" y="279595"/>
                      <a:pt x="12383862" y="243554"/>
                      <a:pt x="12327522" y="216443"/>
                    </a:cubicBezTo>
                    <a:cubicBezTo>
                      <a:pt x="12191389" y="158946"/>
                      <a:pt x="12044852" y="130293"/>
                      <a:pt x="11897091" y="132285"/>
                    </a:cubicBezTo>
                    <a:lnTo>
                      <a:pt x="11875249" y="132285"/>
                    </a:lnTo>
                    <a:cubicBezTo>
                      <a:pt x="11606840" y="120592"/>
                      <a:pt x="11337917" y="126631"/>
                      <a:pt x="11070281" y="150273"/>
                    </a:cubicBezTo>
                    <a:cubicBezTo>
                      <a:pt x="11039121" y="154835"/>
                      <a:pt x="11008221" y="161001"/>
                      <a:pt x="10977770" y="168904"/>
                    </a:cubicBezTo>
                    <a:cubicBezTo>
                      <a:pt x="10936012" y="172437"/>
                      <a:pt x="10893998" y="171153"/>
                      <a:pt x="10852495" y="165050"/>
                    </a:cubicBezTo>
                    <a:cubicBezTo>
                      <a:pt x="10761271" y="159909"/>
                      <a:pt x="10670687" y="156055"/>
                      <a:pt x="10579461" y="152200"/>
                    </a:cubicBezTo>
                    <a:cubicBezTo>
                      <a:pt x="10397010" y="145134"/>
                      <a:pt x="10215203" y="140637"/>
                      <a:pt x="10032752" y="138710"/>
                    </a:cubicBezTo>
                    <a:cubicBezTo>
                      <a:pt x="9896557" y="138710"/>
                      <a:pt x="9759718" y="138710"/>
                      <a:pt x="9623523" y="138710"/>
                    </a:cubicBezTo>
                    <a:lnTo>
                      <a:pt x="8063696" y="138710"/>
                    </a:lnTo>
                    <a:cubicBezTo>
                      <a:pt x="8020974" y="142499"/>
                      <a:pt x="7977930" y="142499"/>
                      <a:pt x="7935210" y="138710"/>
                    </a:cubicBezTo>
                    <a:cubicBezTo>
                      <a:pt x="7896085" y="124384"/>
                      <a:pt x="7856190" y="112178"/>
                      <a:pt x="7815716" y="102091"/>
                    </a:cubicBezTo>
                    <a:cubicBezTo>
                      <a:pt x="7775756" y="100677"/>
                      <a:pt x="7735798" y="102861"/>
                      <a:pt x="7696225" y="108515"/>
                    </a:cubicBezTo>
                    <a:cubicBezTo>
                      <a:pt x="7596646" y="116224"/>
                      <a:pt x="7497070" y="125860"/>
                      <a:pt x="7398135" y="136782"/>
                    </a:cubicBezTo>
                    <a:cubicBezTo>
                      <a:pt x="7352650" y="136332"/>
                      <a:pt x="7308516" y="152586"/>
                      <a:pt x="7274146" y="182395"/>
                    </a:cubicBezTo>
                    <a:cubicBezTo>
                      <a:pt x="7265088" y="195179"/>
                      <a:pt x="7254744" y="207064"/>
                      <a:pt x="7243308" y="217728"/>
                    </a:cubicBezTo>
                    <a:cubicBezTo>
                      <a:pt x="7215684" y="237645"/>
                      <a:pt x="7179065" y="224152"/>
                      <a:pt x="7145016" y="212589"/>
                    </a:cubicBezTo>
                    <a:cubicBezTo>
                      <a:pt x="7080195" y="190104"/>
                      <a:pt x="7012483" y="177319"/>
                      <a:pt x="6943935" y="174686"/>
                    </a:cubicBezTo>
                    <a:cubicBezTo>
                      <a:pt x="6879691" y="174686"/>
                      <a:pt x="6821230" y="183038"/>
                      <a:pt x="6759557" y="179183"/>
                    </a:cubicBezTo>
                    <a:cubicBezTo>
                      <a:pt x="6721075" y="175264"/>
                      <a:pt x="6682850" y="168839"/>
                      <a:pt x="6645204" y="159909"/>
                    </a:cubicBezTo>
                    <a:cubicBezTo>
                      <a:pt x="6493334" y="136461"/>
                      <a:pt x="6340113" y="122263"/>
                      <a:pt x="6186508" y="117508"/>
                    </a:cubicBezTo>
                    <a:cubicBezTo>
                      <a:pt x="6074082" y="109158"/>
                      <a:pt x="5961013" y="103375"/>
                      <a:pt x="5847944" y="99520"/>
                    </a:cubicBezTo>
                    <a:cubicBezTo>
                      <a:pt x="5483686" y="86673"/>
                      <a:pt x="5118783" y="93097"/>
                      <a:pt x="4755809" y="108515"/>
                    </a:cubicBezTo>
                    <a:cubicBezTo>
                      <a:pt x="4573358" y="116224"/>
                      <a:pt x="4390908" y="126503"/>
                      <a:pt x="4209100" y="136782"/>
                    </a:cubicBezTo>
                    <a:cubicBezTo>
                      <a:pt x="4123977" y="148410"/>
                      <a:pt x="4037956" y="152522"/>
                      <a:pt x="3952127" y="148989"/>
                    </a:cubicBezTo>
                    <a:cubicBezTo>
                      <a:pt x="3927714" y="145775"/>
                      <a:pt x="3905871" y="136139"/>
                      <a:pt x="3882100" y="131642"/>
                    </a:cubicBezTo>
                    <a:cubicBezTo>
                      <a:pt x="3857238" y="128109"/>
                      <a:pt x="3832055" y="126825"/>
                      <a:pt x="3806936" y="127787"/>
                    </a:cubicBezTo>
                    <a:lnTo>
                      <a:pt x="3503708" y="127787"/>
                    </a:lnTo>
                    <a:lnTo>
                      <a:pt x="3147159" y="127787"/>
                    </a:lnTo>
                    <a:cubicBezTo>
                      <a:pt x="3107326" y="127787"/>
                      <a:pt x="3068782" y="135496"/>
                      <a:pt x="3029592" y="135496"/>
                    </a:cubicBezTo>
                    <a:cubicBezTo>
                      <a:pt x="2990405" y="135496"/>
                      <a:pt x="2958283" y="127787"/>
                      <a:pt x="2922307" y="128431"/>
                    </a:cubicBezTo>
                    <a:cubicBezTo>
                      <a:pt x="2847206" y="129074"/>
                      <a:pt x="2772876" y="143913"/>
                      <a:pt x="2703237" y="172115"/>
                    </a:cubicBezTo>
                    <a:cubicBezTo>
                      <a:pt x="2677538" y="185479"/>
                      <a:pt x="2649273" y="193123"/>
                      <a:pt x="2620363" y="194601"/>
                    </a:cubicBezTo>
                    <a:cubicBezTo>
                      <a:pt x="2567040" y="191390"/>
                      <a:pt x="2530423" y="141280"/>
                      <a:pt x="2482240" y="118151"/>
                    </a:cubicBezTo>
                    <a:cubicBezTo>
                      <a:pt x="2367887" y="63544"/>
                      <a:pt x="2249680" y="167618"/>
                      <a:pt x="2133398" y="125860"/>
                    </a:cubicBezTo>
                    <a:cubicBezTo>
                      <a:pt x="2075387" y="109415"/>
                      <a:pt x="2014934" y="103118"/>
                      <a:pt x="1954802" y="107231"/>
                    </a:cubicBezTo>
                    <a:cubicBezTo>
                      <a:pt x="1877068" y="107231"/>
                      <a:pt x="1799334" y="107231"/>
                      <a:pt x="1720957" y="107231"/>
                    </a:cubicBezTo>
                    <a:cubicBezTo>
                      <a:pt x="1456916" y="107231"/>
                      <a:pt x="1192877" y="117508"/>
                      <a:pt x="929479" y="143848"/>
                    </a:cubicBezTo>
                    <a:cubicBezTo>
                      <a:pt x="800993" y="157341"/>
                      <a:pt x="668009" y="174686"/>
                      <a:pt x="538238" y="197812"/>
                    </a:cubicBezTo>
                    <a:cubicBezTo>
                      <a:pt x="473995" y="208735"/>
                      <a:pt x="409752" y="228007"/>
                      <a:pt x="345508" y="235075"/>
                    </a:cubicBezTo>
                    <a:cubicBezTo>
                      <a:pt x="327391" y="234882"/>
                      <a:pt x="309597" y="239764"/>
                      <a:pt x="294114" y="249208"/>
                    </a:cubicBezTo>
                    <a:cubicBezTo>
                      <a:pt x="217022" y="303815"/>
                      <a:pt x="3092" y="607044"/>
                      <a:pt x="155349" y="713686"/>
                    </a:cubicBezTo>
                    <a:cubicBezTo>
                      <a:pt x="208605" y="743045"/>
                      <a:pt x="269637" y="755124"/>
                      <a:pt x="330091" y="748378"/>
                    </a:cubicBezTo>
                    <a:lnTo>
                      <a:pt x="1496749" y="724608"/>
                    </a:lnTo>
                    <a:lnTo>
                      <a:pt x="236937" y="824184"/>
                    </a:lnTo>
                    <a:cubicBezTo>
                      <a:pt x="209697" y="824892"/>
                      <a:pt x="182781" y="830995"/>
                      <a:pt x="157917" y="842172"/>
                    </a:cubicBezTo>
                    <a:cubicBezTo>
                      <a:pt x="76972" y="885859"/>
                      <a:pt x="104596" y="988006"/>
                      <a:pt x="93674" y="1061242"/>
                    </a:cubicBezTo>
                    <a:cubicBezTo>
                      <a:pt x="85773" y="1160756"/>
                      <a:pt x="90076" y="1260846"/>
                      <a:pt x="106523" y="1359332"/>
                    </a:cubicBezTo>
                    <a:cubicBezTo>
                      <a:pt x="119373" y="1483321"/>
                      <a:pt x="134147" y="1607953"/>
                      <a:pt x="152778" y="1731301"/>
                    </a:cubicBezTo>
                    <a:lnTo>
                      <a:pt x="96244" y="1724233"/>
                    </a:lnTo>
                    <a:cubicBezTo>
                      <a:pt x="77872" y="1724876"/>
                      <a:pt x="60076" y="1717616"/>
                      <a:pt x="47420" y="1704318"/>
                    </a:cubicBezTo>
                    <a:cubicBezTo>
                      <a:pt x="40161" y="1692561"/>
                      <a:pt x="36369" y="1678943"/>
                      <a:pt x="36498" y="1665131"/>
                    </a:cubicBezTo>
                    <a:cubicBezTo>
                      <a:pt x="16583" y="1436423"/>
                      <a:pt x="38425" y="1198724"/>
                      <a:pt x="25576" y="966163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BCCE2BC-5B14-2122-3C5D-3AA159019C4D}"/>
                  </a:ext>
                </a:extLst>
              </p:cNvPr>
              <p:cNvSpPr/>
              <p:nvPr/>
            </p:nvSpPr>
            <p:spPr>
              <a:xfrm>
                <a:off x="875123" y="5666927"/>
                <a:ext cx="12683802" cy="1776004"/>
              </a:xfrm>
              <a:custGeom>
                <a:avLst/>
                <a:gdLst>
                  <a:gd name="connsiteX0" fmla="*/ 12252783 w 12683802"/>
                  <a:gd name="connsiteY0" fmla="*/ 1649373 h 1776004"/>
                  <a:gd name="connsiteX1" fmla="*/ 432020 w 12683802"/>
                  <a:gd name="connsiteY1" fmla="*/ 1649373 h 1776004"/>
                  <a:gd name="connsiteX2" fmla="*/ 31784 w 12683802"/>
                  <a:gd name="connsiteY2" fmla="*/ 1371201 h 1776004"/>
                  <a:gd name="connsiteX3" fmla="*/ 1590 w 12683802"/>
                  <a:gd name="connsiteY3" fmla="*/ 1153415 h 1776004"/>
                  <a:gd name="connsiteX4" fmla="*/ 7371 w 12683802"/>
                  <a:gd name="connsiteY4" fmla="*/ 1114228 h 1776004"/>
                  <a:gd name="connsiteX5" fmla="*/ 24718 w 12683802"/>
                  <a:gd name="connsiteY5" fmla="*/ 1056407 h 1776004"/>
                  <a:gd name="connsiteX6" fmla="*/ 42063 w 12683802"/>
                  <a:gd name="connsiteY6" fmla="*/ 846332 h 1776004"/>
                  <a:gd name="connsiteX7" fmla="*/ 115943 w 12683802"/>
                  <a:gd name="connsiteY7" fmla="*/ 653602 h 1776004"/>
                  <a:gd name="connsiteX8" fmla="*/ 678714 w 12683802"/>
                  <a:gd name="connsiteY8" fmla="*/ 555953 h 1776004"/>
                  <a:gd name="connsiteX9" fmla="*/ 1136126 w 12683802"/>
                  <a:gd name="connsiteY9" fmla="*/ 567517 h 1776004"/>
                  <a:gd name="connsiteX10" fmla="*/ 1007640 w 12683802"/>
                  <a:gd name="connsiteY10" fmla="*/ 592570 h 1776004"/>
                  <a:gd name="connsiteX11" fmla="*/ 827759 w 12683802"/>
                  <a:gd name="connsiteY11" fmla="*/ 602850 h 1776004"/>
                  <a:gd name="connsiteX12" fmla="*/ 473135 w 12683802"/>
                  <a:gd name="connsiteY12" fmla="*/ 623408 h 1776004"/>
                  <a:gd name="connsiteX13" fmla="*/ 230296 w 12683802"/>
                  <a:gd name="connsiteY13" fmla="*/ 658741 h 1776004"/>
                  <a:gd name="connsiteX14" fmla="*/ 149991 w 12683802"/>
                  <a:gd name="connsiteY14" fmla="*/ 703712 h 1776004"/>
                  <a:gd name="connsiteX15" fmla="*/ 107591 w 12683802"/>
                  <a:gd name="connsiteY15" fmla="*/ 794938 h 1776004"/>
                  <a:gd name="connsiteX16" fmla="*/ 81251 w 12683802"/>
                  <a:gd name="connsiteY16" fmla="*/ 1000516 h 1776004"/>
                  <a:gd name="connsiteX17" fmla="*/ 93457 w 12683802"/>
                  <a:gd name="connsiteY17" fmla="*/ 1058977 h 1776004"/>
                  <a:gd name="connsiteX18" fmla="*/ 93457 w 12683802"/>
                  <a:gd name="connsiteY18" fmla="*/ 1123221 h 1776004"/>
                  <a:gd name="connsiteX19" fmla="*/ 126222 w 12683802"/>
                  <a:gd name="connsiteY19" fmla="*/ 1338436 h 1776004"/>
                  <a:gd name="connsiteX20" fmla="*/ 561148 w 12683802"/>
                  <a:gd name="connsiteY20" fmla="*/ 1603118 h 1776004"/>
                  <a:gd name="connsiteX21" fmla="*/ 1167605 w 12683802"/>
                  <a:gd name="connsiteY21" fmla="*/ 1649373 h 1776004"/>
                  <a:gd name="connsiteX22" fmla="*/ 2107484 w 12683802"/>
                  <a:gd name="connsiteY22" fmla="*/ 1659009 h 1776004"/>
                  <a:gd name="connsiteX23" fmla="*/ 2657406 w 12683802"/>
                  <a:gd name="connsiteY23" fmla="*/ 1664150 h 1776004"/>
                  <a:gd name="connsiteX24" fmla="*/ 2745419 w 12683802"/>
                  <a:gd name="connsiteY24" fmla="*/ 1654512 h 1776004"/>
                  <a:gd name="connsiteX25" fmla="*/ 2879047 w 12683802"/>
                  <a:gd name="connsiteY25" fmla="*/ 1665434 h 1776004"/>
                  <a:gd name="connsiteX26" fmla="*/ 3150153 w 12683802"/>
                  <a:gd name="connsiteY26" fmla="*/ 1680211 h 1776004"/>
                  <a:gd name="connsiteX27" fmla="*/ 3813785 w 12683802"/>
                  <a:gd name="connsiteY27" fmla="*/ 1669931 h 1776004"/>
                  <a:gd name="connsiteX28" fmla="*/ 3968612 w 12683802"/>
                  <a:gd name="connsiteY28" fmla="*/ 1669931 h 1776004"/>
                  <a:gd name="connsiteX29" fmla="*/ 4196034 w 12683802"/>
                  <a:gd name="connsiteY29" fmla="*/ 1694344 h 1776004"/>
                  <a:gd name="connsiteX30" fmla="*/ 4742102 w 12683802"/>
                  <a:gd name="connsiteY30" fmla="*/ 1697556 h 1776004"/>
                  <a:gd name="connsiteX31" fmla="*/ 4870588 w 12683802"/>
                  <a:gd name="connsiteY31" fmla="*/ 1691774 h 1776004"/>
                  <a:gd name="connsiteX32" fmla="*/ 5076165 w 12683802"/>
                  <a:gd name="connsiteY32" fmla="*/ 1657725 h 1776004"/>
                  <a:gd name="connsiteX33" fmla="*/ 5176385 w 12683802"/>
                  <a:gd name="connsiteY33" fmla="*/ 1616608 h 1776004"/>
                  <a:gd name="connsiteX34" fmla="*/ 5471904 w 12683802"/>
                  <a:gd name="connsiteY34" fmla="*/ 1675070 h 1776004"/>
                  <a:gd name="connsiteX35" fmla="*/ 5863789 w 12683802"/>
                  <a:gd name="connsiteY35" fmla="*/ 1707835 h 1776004"/>
                  <a:gd name="connsiteX36" fmla="*/ 6390584 w 12683802"/>
                  <a:gd name="connsiteY36" fmla="*/ 1707835 h 1776004"/>
                  <a:gd name="connsiteX37" fmla="*/ 6395723 w 12683802"/>
                  <a:gd name="connsiteY37" fmla="*/ 1707835 h 1776004"/>
                  <a:gd name="connsiteX38" fmla="*/ 6639205 w 12683802"/>
                  <a:gd name="connsiteY38" fmla="*/ 1643591 h 1776004"/>
                  <a:gd name="connsiteX39" fmla="*/ 6763194 w 12683802"/>
                  <a:gd name="connsiteY39" fmla="*/ 1601191 h 1776004"/>
                  <a:gd name="connsiteX40" fmla="*/ 6906458 w 12683802"/>
                  <a:gd name="connsiteY40" fmla="*/ 1665434 h 1776004"/>
                  <a:gd name="connsiteX41" fmla="*/ 7395348 w 12683802"/>
                  <a:gd name="connsiteY41" fmla="*/ 1729677 h 1776004"/>
                  <a:gd name="connsiteX42" fmla="*/ 7823851 w 12683802"/>
                  <a:gd name="connsiteY42" fmla="*/ 1702053 h 1776004"/>
                  <a:gd name="connsiteX43" fmla="*/ 7999877 w 12683802"/>
                  <a:gd name="connsiteY43" fmla="*/ 1702053 h 1776004"/>
                  <a:gd name="connsiteX44" fmla="*/ 8222159 w 12683802"/>
                  <a:gd name="connsiteY44" fmla="*/ 1702053 h 1776004"/>
                  <a:gd name="connsiteX45" fmla="*/ 10055662 w 12683802"/>
                  <a:gd name="connsiteY45" fmla="*/ 1686633 h 1776004"/>
                  <a:gd name="connsiteX46" fmla="*/ 10826581 w 12683802"/>
                  <a:gd name="connsiteY46" fmla="*/ 1648089 h 1776004"/>
                  <a:gd name="connsiteX47" fmla="*/ 11235811 w 12683802"/>
                  <a:gd name="connsiteY47" fmla="*/ 1617895 h 1776004"/>
                  <a:gd name="connsiteX48" fmla="*/ 11440104 w 12683802"/>
                  <a:gd name="connsiteY48" fmla="*/ 1599907 h 1776004"/>
                  <a:gd name="connsiteX49" fmla="*/ 12058767 w 12683802"/>
                  <a:gd name="connsiteY49" fmla="*/ 1566499 h 1776004"/>
                  <a:gd name="connsiteX50" fmla="*/ 12415318 w 12683802"/>
                  <a:gd name="connsiteY50" fmla="*/ 1476559 h 1776004"/>
                  <a:gd name="connsiteX51" fmla="*/ 12543805 w 12683802"/>
                  <a:gd name="connsiteY51" fmla="*/ 1308241 h 1776004"/>
                  <a:gd name="connsiteX52" fmla="*/ 12552157 w 12683802"/>
                  <a:gd name="connsiteY52" fmla="*/ 1205452 h 1776004"/>
                  <a:gd name="connsiteX53" fmla="*/ 12541877 w 12683802"/>
                  <a:gd name="connsiteY53" fmla="*/ 1157269 h 1776004"/>
                  <a:gd name="connsiteX54" fmla="*/ 12541877 w 12683802"/>
                  <a:gd name="connsiteY54" fmla="*/ 979957 h 1776004"/>
                  <a:gd name="connsiteX55" fmla="*/ 12538023 w 12683802"/>
                  <a:gd name="connsiteY55" fmla="*/ 703069 h 1776004"/>
                  <a:gd name="connsiteX56" fmla="*/ 12527744 w 12683802"/>
                  <a:gd name="connsiteY56" fmla="*/ 674802 h 1776004"/>
                  <a:gd name="connsiteX57" fmla="*/ 12505258 w 12683802"/>
                  <a:gd name="connsiteY57" fmla="*/ 663882 h 1776004"/>
                  <a:gd name="connsiteX58" fmla="*/ 12401826 w 12683802"/>
                  <a:gd name="connsiteY58" fmla="*/ 634330 h 1776004"/>
                  <a:gd name="connsiteX59" fmla="*/ 12514894 w 12683802"/>
                  <a:gd name="connsiteY59" fmla="*/ 536038 h 1776004"/>
                  <a:gd name="connsiteX60" fmla="*/ 12521319 w 12683802"/>
                  <a:gd name="connsiteY60" fmla="*/ 468581 h 1776004"/>
                  <a:gd name="connsiteX61" fmla="*/ 12496906 w 12683802"/>
                  <a:gd name="connsiteY61" fmla="*/ 306689 h 1776004"/>
                  <a:gd name="connsiteX62" fmla="*/ 12417886 w 12683802"/>
                  <a:gd name="connsiteY62" fmla="*/ 200045 h 1776004"/>
                  <a:gd name="connsiteX63" fmla="*/ 11566663 w 12683802"/>
                  <a:gd name="connsiteY63" fmla="*/ -394 h 1776004"/>
                  <a:gd name="connsiteX64" fmla="*/ 12525174 w 12683802"/>
                  <a:gd name="connsiteY64" fmla="*/ 95971 h 1776004"/>
                  <a:gd name="connsiteX65" fmla="*/ 12644408 w 12683802"/>
                  <a:gd name="connsiteY65" fmla="*/ 182249 h 1776004"/>
                  <a:gd name="connsiteX66" fmla="*/ 12643381 w 12683802"/>
                  <a:gd name="connsiteY66" fmla="*/ 220603 h 1776004"/>
                  <a:gd name="connsiteX67" fmla="*/ 12647878 w 12683802"/>
                  <a:gd name="connsiteY67" fmla="*/ 600281 h 1776004"/>
                  <a:gd name="connsiteX68" fmla="*/ 12681927 w 12683802"/>
                  <a:gd name="connsiteY68" fmla="*/ 1162410 h 1776004"/>
                  <a:gd name="connsiteX69" fmla="*/ 12271477 w 12683802"/>
                  <a:gd name="connsiteY69" fmla="*/ 1648216 h 1776004"/>
                  <a:gd name="connsiteX70" fmla="*/ 12252783 w 12683802"/>
                  <a:gd name="connsiteY70" fmla="*/ 1649373 h 177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2683802" h="1776004">
                    <a:moveTo>
                      <a:pt x="12252783" y="1649373"/>
                    </a:moveTo>
                    <a:cubicBezTo>
                      <a:pt x="8248306" y="1817690"/>
                      <a:pt x="4308009" y="1817690"/>
                      <a:pt x="432020" y="1649373"/>
                    </a:cubicBezTo>
                    <a:cubicBezTo>
                      <a:pt x="255543" y="1643270"/>
                      <a:pt x="99047" y="1534442"/>
                      <a:pt x="31784" y="1371201"/>
                    </a:cubicBezTo>
                    <a:cubicBezTo>
                      <a:pt x="5444" y="1301817"/>
                      <a:pt x="-4835" y="1227359"/>
                      <a:pt x="1590" y="1153415"/>
                    </a:cubicBezTo>
                    <a:cubicBezTo>
                      <a:pt x="1976" y="1140181"/>
                      <a:pt x="3903" y="1127010"/>
                      <a:pt x="7371" y="1114228"/>
                    </a:cubicBezTo>
                    <a:cubicBezTo>
                      <a:pt x="14696" y="1095467"/>
                      <a:pt x="20478" y="1076130"/>
                      <a:pt x="24718" y="1056407"/>
                    </a:cubicBezTo>
                    <a:cubicBezTo>
                      <a:pt x="34354" y="987025"/>
                      <a:pt x="36282" y="916357"/>
                      <a:pt x="42063" y="846332"/>
                    </a:cubicBezTo>
                    <a:cubicBezTo>
                      <a:pt x="38658" y="774572"/>
                      <a:pt x="65447" y="704677"/>
                      <a:pt x="115943" y="653602"/>
                    </a:cubicBezTo>
                    <a:cubicBezTo>
                      <a:pt x="244429" y="558522"/>
                      <a:pt x="493050" y="559808"/>
                      <a:pt x="678714" y="555953"/>
                    </a:cubicBezTo>
                    <a:cubicBezTo>
                      <a:pt x="830971" y="555953"/>
                      <a:pt x="981943" y="559165"/>
                      <a:pt x="1136126" y="567517"/>
                    </a:cubicBezTo>
                    <a:cubicBezTo>
                      <a:pt x="1092890" y="573490"/>
                      <a:pt x="1049976" y="581842"/>
                      <a:pt x="1007640" y="592570"/>
                    </a:cubicBezTo>
                    <a:cubicBezTo>
                      <a:pt x="947894" y="598354"/>
                      <a:pt x="887505" y="599638"/>
                      <a:pt x="827759" y="602850"/>
                    </a:cubicBezTo>
                    <a:lnTo>
                      <a:pt x="473135" y="623408"/>
                    </a:lnTo>
                    <a:cubicBezTo>
                      <a:pt x="391033" y="625143"/>
                      <a:pt x="309508" y="637028"/>
                      <a:pt x="230296" y="658741"/>
                    </a:cubicBezTo>
                    <a:cubicBezTo>
                      <a:pt x="200230" y="666836"/>
                      <a:pt x="172604" y="682256"/>
                      <a:pt x="149991" y="703712"/>
                    </a:cubicBezTo>
                    <a:cubicBezTo>
                      <a:pt x="128535" y="730117"/>
                      <a:pt x="113951" y="761468"/>
                      <a:pt x="107591" y="794938"/>
                    </a:cubicBezTo>
                    <a:cubicBezTo>
                      <a:pt x="85813" y="861172"/>
                      <a:pt x="76883" y="930940"/>
                      <a:pt x="81251" y="1000516"/>
                    </a:cubicBezTo>
                    <a:cubicBezTo>
                      <a:pt x="81251" y="1020431"/>
                      <a:pt x="90889" y="1039062"/>
                      <a:pt x="93457" y="1058977"/>
                    </a:cubicBezTo>
                    <a:cubicBezTo>
                      <a:pt x="95063" y="1080371"/>
                      <a:pt x="95063" y="1101827"/>
                      <a:pt x="93457" y="1123221"/>
                    </a:cubicBezTo>
                    <a:cubicBezTo>
                      <a:pt x="87805" y="1196522"/>
                      <a:pt x="98982" y="1270146"/>
                      <a:pt x="126222" y="1338436"/>
                    </a:cubicBezTo>
                    <a:cubicBezTo>
                      <a:pt x="198174" y="1500328"/>
                      <a:pt x="387692" y="1570353"/>
                      <a:pt x="561148" y="1603118"/>
                    </a:cubicBezTo>
                    <a:cubicBezTo>
                      <a:pt x="773793" y="1641664"/>
                      <a:pt x="953032" y="1678283"/>
                      <a:pt x="1167605" y="1649373"/>
                    </a:cubicBezTo>
                    <a:lnTo>
                      <a:pt x="2107484" y="1659009"/>
                    </a:lnTo>
                    <a:cubicBezTo>
                      <a:pt x="2290578" y="1659009"/>
                      <a:pt x="2473672" y="1663507"/>
                      <a:pt x="2657406" y="1664150"/>
                    </a:cubicBezTo>
                    <a:cubicBezTo>
                      <a:pt x="2687601" y="1664150"/>
                      <a:pt x="2715868" y="1654512"/>
                      <a:pt x="2745419" y="1654512"/>
                    </a:cubicBezTo>
                    <a:cubicBezTo>
                      <a:pt x="2789747" y="1654512"/>
                      <a:pt x="2835362" y="1662223"/>
                      <a:pt x="2879047" y="1665434"/>
                    </a:cubicBezTo>
                    <a:cubicBezTo>
                      <a:pt x="2969630" y="1672502"/>
                      <a:pt x="3059570" y="1676997"/>
                      <a:pt x="3150153" y="1680211"/>
                    </a:cubicBezTo>
                    <a:cubicBezTo>
                      <a:pt x="3371150" y="1687276"/>
                      <a:pt x="3592788" y="1684065"/>
                      <a:pt x="3813785" y="1669931"/>
                    </a:cubicBezTo>
                    <a:cubicBezTo>
                      <a:pt x="3864922" y="1660295"/>
                      <a:pt x="3917475" y="1660295"/>
                      <a:pt x="3968612" y="1669931"/>
                    </a:cubicBezTo>
                    <a:cubicBezTo>
                      <a:pt x="4043134" y="1687406"/>
                      <a:pt x="4119519" y="1695628"/>
                      <a:pt x="4196034" y="1694344"/>
                    </a:cubicBezTo>
                    <a:cubicBezTo>
                      <a:pt x="4377841" y="1702694"/>
                      <a:pt x="4560292" y="1703980"/>
                      <a:pt x="4742102" y="1697556"/>
                    </a:cubicBezTo>
                    <a:lnTo>
                      <a:pt x="4870588" y="1691774"/>
                    </a:lnTo>
                    <a:cubicBezTo>
                      <a:pt x="4940548" y="1691839"/>
                      <a:pt x="5009995" y="1680338"/>
                      <a:pt x="5076165" y="1657725"/>
                    </a:cubicBezTo>
                    <a:cubicBezTo>
                      <a:pt x="5108738" y="1641986"/>
                      <a:pt x="5142144" y="1628236"/>
                      <a:pt x="5176385" y="1616608"/>
                    </a:cubicBezTo>
                    <a:cubicBezTo>
                      <a:pt x="5275320" y="1588984"/>
                      <a:pt x="5376182" y="1639094"/>
                      <a:pt x="5471904" y="1675070"/>
                    </a:cubicBezTo>
                    <a:cubicBezTo>
                      <a:pt x="5596536" y="1720684"/>
                      <a:pt x="5733375" y="1698840"/>
                      <a:pt x="5863789" y="1707835"/>
                    </a:cubicBezTo>
                    <a:cubicBezTo>
                      <a:pt x="6038917" y="1725501"/>
                      <a:pt x="6215456" y="1725501"/>
                      <a:pt x="6390584" y="1707835"/>
                    </a:cubicBezTo>
                    <a:lnTo>
                      <a:pt x="6395723" y="1707835"/>
                    </a:lnTo>
                    <a:cubicBezTo>
                      <a:pt x="6479689" y="1698969"/>
                      <a:pt x="6561791" y="1677319"/>
                      <a:pt x="6639205" y="1643591"/>
                    </a:cubicBezTo>
                    <a:cubicBezTo>
                      <a:pt x="6676530" y="1619757"/>
                      <a:pt x="6719059" y="1605237"/>
                      <a:pt x="6763194" y="1601191"/>
                    </a:cubicBezTo>
                    <a:cubicBezTo>
                      <a:pt x="6815680" y="1609864"/>
                      <a:pt x="6865019" y="1632028"/>
                      <a:pt x="6906458" y="1665434"/>
                    </a:cubicBezTo>
                    <a:cubicBezTo>
                      <a:pt x="7050362" y="1751520"/>
                      <a:pt x="7227674" y="1749592"/>
                      <a:pt x="7395348" y="1729677"/>
                    </a:cubicBezTo>
                    <a:cubicBezTo>
                      <a:pt x="7536876" y="1705715"/>
                      <a:pt x="7680461" y="1696464"/>
                      <a:pt x="7823851" y="1702053"/>
                    </a:cubicBezTo>
                    <a:cubicBezTo>
                      <a:pt x="7882954" y="1707835"/>
                      <a:pt x="7940132" y="1702053"/>
                      <a:pt x="7999877" y="1702053"/>
                    </a:cubicBezTo>
                    <a:lnTo>
                      <a:pt x="8222159" y="1702053"/>
                    </a:lnTo>
                    <a:cubicBezTo>
                      <a:pt x="8833113" y="1705908"/>
                      <a:pt x="9442781" y="1707835"/>
                      <a:pt x="10055662" y="1686633"/>
                    </a:cubicBezTo>
                    <a:cubicBezTo>
                      <a:pt x="10312635" y="1678476"/>
                      <a:pt x="10569608" y="1665626"/>
                      <a:pt x="10826581" y="1648089"/>
                    </a:cubicBezTo>
                    <a:cubicBezTo>
                      <a:pt x="10963228" y="1639094"/>
                      <a:pt x="11099615" y="1629009"/>
                      <a:pt x="11235811" y="1617895"/>
                    </a:cubicBezTo>
                    <a:lnTo>
                      <a:pt x="11440104" y="1599907"/>
                    </a:lnTo>
                    <a:cubicBezTo>
                      <a:pt x="11645683" y="1579991"/>
                      <a:pt x="11852546" y="1581275"/>
                      <a:pt x="12058767" y="1566499"/>
                    </a:cubicBezTo>
                    <a:cubicBezTo>
                      <a:pt x="12183271" y="1566756"/>
                      <a:pt x="12305847" y="1535855"/>
                      <a:pt x="12415318" y="1476559"/>
                    </a:cubicBezTo>
                    <a:cubicBezTo>
                      <a:pt x="12476477" y="1437177"/>
                      <a:pt x="12521962" y="1377623"/>
                      <a:pt x="12543805" y="1308241"/>
                    </a:cubicBezTo>
                    <a:cubicBezTo>
                      <a:pt x="12554597" y="1275093"/>
                      <a:pt x="12557487" y="1239887"/>
                      <a:pt x="12552157" y="1205452"/>
                    </a:cubicBezTo>
                    <a:cubicBezTo>
                      <a:pt x="12547594" y="1189648"/>
                      <a:pt x="12544126" y="1173587"/>
                      <a:pt x="12541877" y="1157269"/>
                    </a:cubicBezTo>
                    <a:cubicBezTo>
                      <a:pt x="12541877" y="1098167"/>
                      <a:pt x="12541877" y="1039062"/>
                      <a:pt x="12541877" y="979957"/>
                    </a:cubicBezTo>
                    <a:cubicBezTo>
                      <a:pt x="12546694" y="887706"/>
                      <a:pt x="12545410" y="795195"/>
                      <a:pt x="12538023" y="703069"/>
                    </a:cubicBezTo>
                    <a:cubicBezTo>
                      <a:pt x="12537764" y="692792"/>
                      <a:pt x="12534167" y="682832"/>
                      <a:pt x="12527744" y="674802"/>
                    </a:cubicBezTo>
                    <a:cubicBezTo>
                      <a:pt x="12521254" y="669406"/>
                      <a:pt x="12513546" y="665679"/>
                      <a:pt x="12505258" y="663882"/>
                    </a:cubicBezTo>
                    <a:lnTo>
                      <a:pt x="12401826" y="634330"/>
                    </a:lnTo>
                    <a:cubicBezTo>
                      <a:pt x="12450973" y="617626"/>
                      <a:pt x="12491574" y="582356"/>
                      <a:pt x="12514894" y="536038"/>
                    </a:cubicBezTo>
                    <a:cubicBezTo>
                      <a:pt x="12521190" y="514131"/>
                      <a:pt x="12523374" y="491259"/>
                      <a:pt x="12521319" y="468581"/>
                    </a:cubicBezTo>
                    <a:cubicBezTo>
                      <a:pt x="12523374" y="413590"/>
                      <a:pt x="12515087" y="358661"/>
                      <a:pt x="12496906" y="306689"/>
                    </a:cubicBezTo>
                    <a:cubicBezTo>
                      <a:pt x="12475064" y="255936"/>
                      <a:pt x="12471209" y="214822"/>
                      <a:pt x="12417886" y="200045"/>
                    </a:cubicBezTo>
                    <a:cubicBezTo>
                      <a:pt x="12146780" y="124879"/>
                      <a:pt x="11851903" y="54213"/>
                      <a:pt x="11566663" y="-394"/>
                    </a:cubicBezTo>
                    <a:cubicBezTo>
                      <a:pt x="11887430" y="22733"/>
                      <a:pt x="12206976" y="54855"/>
                      <a:pt x="12525174" y="95971"/>
                    </a:cubicBezTo>
                    <a:cubicBezTo>
                      <a:pt x="12581900" y="86913"/>
                      <a:pt x="12635286" y="125523"/>
                      <a:pt x="12644408" y="182249"/>
                    </a:cubicBezTo>
                    <a:cubicBezTo>
                      <a:pt x="12646465" y="195034"/>
                      <a:pt x="12646079" y="208011"/>
                      <a:pt x="12643381" y="220603"/>
                    </a:cubicBezTo>
                    <a:cubicBezTo>
                      <a:pt x="12643381" y="349090"/>
                      <a:pt x="12643381" y="473722"/>
                      <a:pt x="12647878" y="600281"/>
                    </a:cubicBezTo>
                    <a:cubicBezTo>
                      <a:pt x="12656871" y="787871"/>
                      <a:pt x="12668437" y="974819"/>
                      <a:pt x="12681927" y="1162410"/>
                    </a:cubicBezTo>
                    <a:cubicBezTo>
                      <a:pt x="12702742" y="1409874"/>
                      <a:pt x="12518941" y="1627401"/>
                      <a:pt x="12271477" y="1648216"/>
                    </a:cubicBezTo>
                    <a:cubicBezTo>
                      <a:pt x="12265246" y="1648730"/>
                      <a:pt x="12259013" y="1649116"/>
                      <a:pt x="12252783" y="1649373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E30590B-FF49-F39E-23C1-94F5B30DE4BC}"/>
                  </a:ext>
                </a:extLst>
              </p:cNvPr>
              <p:cNvSpPr/>
              <p:nvPr/>
            </p:nvSpPr>
            <p:spPr>
              <a:xfrm>
                <a:off x="4894113" y="3832790"/>
                <a:ext cx="1281011" cy="74352"/>
              </a:xfrm>
              <a:custGeom>
                <a:avLst/>
                <a:gdLst>
                  <a:gd name="connsiteX0" fmla="*/ 1280743 w 1281011"/>
                  <a:gd name="connsiteY0" fmla="*/ 22081 h 74352"/>
                  <a:gd name="connsiteX1" fmla="*/ -268 w 1281011"/>
                  <a:gd name="connsiteY1" fmla="*/ 9875 h 74352"/>
                  <a:gd name="connsiteX2" fmla="*/ 1280743 w 1281011"/>
                  <a:gd name="connsiteY2" fmla="*/ 22081 h 7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1011" h="74352">
                    <a:moveTo>
                      <a:pt x="1280743" y="22081"/>
                    </a:moveTo>
                    <a:cubicBezTo>
                      <a:pt x="856480" y="95125"/>
                      <a:pt x="422516" y="91014"/>
                      <a:pt x="-268" y="9875"/>
                    </a:cubicBezTo>
                    <a:cubicBezTo>
                      <a:pt x="426949" y="-13252"/>
                      <a:pt x="854810" y="7948"/>
                      <a:pt x="1280743" y="22081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E3F7C14-4745-2580-39C0-7345DB118BBA}"/>
                  </a:ext>
                </a:extLst>
              </p:cNvPr>
              <p:cNvSpPr/>
              <p:nvPr/>
            </p:nvSpPr>
            <p:spPr>
              <a:xfrm>
                <a:off x="7238350" y="3958055"/>
                <a:ext cx="2394348" cy="271505"/>
              </a:xfrm>
              <a:custGeom>
                <a:avLst/>
                <a:gdLst>
                  <a:gd name="connsiteX0" fmla="*/ 2394080 w 2394348"/>
                  <a:gd name="connsiteY0" fmla="*/ 245657 h 271505"/>
                  <a:gd name="connsiteX1" fmla="*/ 1746507 w 2394348"/>
                  <a:gd name="connsiteY1" fmla="*/ 261077 h 271505"/>
                  <a:gd name="connsiteX2" fmla="*/ -268 w 2394348"/>
                  <a:gd name="connsiteY2" fmla="*/ -394 h 271505"/>
                  <a:gd name="connsiteX3" fmla="*/ 1000000 w 2394348"/>
                  <a:gd name="connsiteY3" fmla="*/ 97255 h 271505"/>
                  <a:gd name="connsiteX4" fmla="*/ 2394080 w 2394348"/>
                  <a:gd name="connsiteY4" fmla="*/ 245657 h 27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4348" h="271505">
                    <a:moveTo>
                      <a:pt x="2394080" y="245657"/>
                    </a:moveTo>
                    <a:cubicBezTo>
                      <a:pt x="2179313" y="273283"/>
                      <a:pt x="1962300" y="278422"/>
                      <a:pt x="1746507" y="261077"/>
                    </a:cubicBezTo>
                    <a:cubicBezTo>
                      <a:pt x="1154827" y="233453"/>
                      <a:pt x="549654" y="203258"/>
                      <a:pt x="-268" y="-394"/>
                    </a:cubicBezTo>
                    <a:cubicBezTo>
                      <a:pt x="335082" y="-394"/>
                      <a:pt x="667863" y="53570"/>
                      <a:pt x="1000000" y="97255"/>
                    </a:cubicBezTo>
                    <a:cubicBezTo>
                      <a:pt x="1457412" y="157003"/>
                      <a:pt x="1934098" y="201972"/>
                      <a:pt x="2394080" y="245657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AA71EA7-56B9-AB93-1041-C4F2B17D0668}"/>
                  </a:ext>
                </a:extLst>
              </p:cNvPr>
              <p:cNvSpPr/>
              <p:nvPr/>
            </p:nvSpPr>
            <p:spPr>
              <a:xfrm>
                <a:off x="4694318" y="3783242"/>
                <a:ext cx="5592376" cy="441370"/>
              </a:xfrm>
              <a:custGeom>
                <a:avLst/>
                <a:gdLst>
                  <a:gd name="connsiteX0" fmla="*/ 5206648 w 5592376"/>
                  <a:gd name="connsiteY0" fmla="*/ 401198 h 441370"/>
                  <a:gd name="connsiteX1" fmla="*/ 4737030 w 5592376"/>
                  <a:gd name="connsiteY1" fmla="*/ 362010 h 441370"/>
                  <a:gd name="connsiteX2" fmla="*/ 2617002 w 5592376"/>
                  <a:gd name="connsiteY2" fmla="*/ 130734 h 441370"/>
                  <a:gd name="connsiteX3" fmla="*/ 313237 w 5592376"/>
                  <a:gd name="connsiteY3" fmla="*/ 16381 h 441370"/>
                  <a:gd name="connsiteX4" fmla="*/ -268 w 5592376"/>
                  <a:gd name="connsiteY4" fmla="*/ 26017 h 441370"/>
                  <a:gd name="connsiteX5" fmla="*/ 1418222 w 5592376"/>
                  <a:gd name="connsiteY5" fmla="*/ 74200 h 441370"/>
                  <a:gd name="connsiteX6" fmla="*/ 1977140 w 5592376"/>
                  <a:gd name="connsiteY6" fmla="*/ 74200 h 441370"/>
                  <a:gd name="connsiteX7" fmla="*/ 2417848 w 5592376"/>
                  <a:gd name="connsiteY7" fmla="*/ 156431 h 441370"/>
                  <a:gd name="connsiteX8" fmla="*/ 3245944 w 5592376"/>
                  <a:gd name="connsiteY8" fmla="*/ 301621 h 441370"/>
                  <a:gd name="connsiteX9" fmla="*/ 5592108 w 5592376"/>
                  <a:gd name="connsiteY9" fmla="*/ 439744 h 441370"/>
                  <a:gd name="connsiteX10" fmla="*/ 5206648 w 5592376"/>
                  <a:gd name="connsiteY10" fmla="*/ 401198 h 44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92376" h="441370">
                    <a:moveTo>
                      <a:pt x="5206648" y="401198"/>
                    </a:moveTo>
                    <a:cubicBezTo>
                      <a:pt x="5049895" y="396700"/>
                      <a:pt x="4893141" y="379355"/>
                      <a:pt x="4737030" y="362010"/>
                    </a:cubicBezTo>
                    <a:lnTo>
                      <a:pt x="2617002" y="130734"/>
                    </a:lnTo>
                    <a:cubicBezTo>
                      <a:pt x="1851864" y="46575"/>
                      <a:pt x="1081588" y="-36942"/>
                      <a:pt x="313237" y="16381"/>
                    </a:cubicBezTo>
                    <a:cubicBezTo>
                      <a:pt x="211091" y="16381"/>
                      <a:pt x="101878" y="27301"/>
                      <a:pt x="-268" y="26017"/>
                    </a:cubicBezTo>
                    <a:cubicBezTo>
                      <a:pt x="470634" y="77989"/>
                      <a:pt x="944877" y="94115"/>
                      <a:pt x="1418222" y="74200"/>
                    </a:cubicBezTo>
                    <a:cubicBezTo>
                      <a:pt x="1604271" y="60709"/>
                      <a:pt x="1791091" y="60709"/>
                      <a:pt x="1977140" y="74200"/>
                    </a:cubicBezTo>
                    <a:cubicBezTo>
                      <a:pt x="2125477" y="93280"/>
                      <a:pt x="2272594" y="120712"/>
                      <a:pt x="2417848" y="156431"/>
                    </a:cubicBezTo>
                    <a:cubicBezTo>
                      <a:pt x="2691525" y="216820"/>
                      <a:pt x="2967770" y="263075"/>
                      <a:pt x="3245944" y="301621"/>
                    </a:cubicBezTo>
                    <a:cubicBezTo>
                      <a:pt x="4023737" y="403125"/>
                      <a:pt x="4807761" y="449315"/>
                      <a:pt x="5592108" y="439744"/>
                    </a:cubicBezTo>
                    <a:cubicBezTo>
                      <a:pt x="5446277" y="423040"/>
                      <a:pt x="5353123" y="406336"/>
                      <a:pt x="5206648" y="401198"/>
                    </a:cubicBezTo>
                    <a:close/>
                  </a:path>
                </a:pathLst>
              </a:custGeom>
              <a:solidFill>
                <a:srgbClr val="52271A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DD4F34B-6CAA-4DD4-2437-7A62A323994B}"/>
                  </a:ext>
                </a:extLst>
              </p:cNvPr>
              <p:cNvSpPr/>
              <p:nvPr/>
            </p:nvSpPr>
            <p:spPr>
              <a:xfrm>
                <a:off x="2563367" y="4847664"/>
                <a:ext cx="1127468" cy="56132"/>
              </a:xfrm>
              <a:custGeom>
                <a:avLst/>
                <a:gdLst>
                  <a:gd name="connsiteX0" fmla="*/ 1127200 w 1127468"/>
                  <a:gd name="connsiteY0" fmla="*/ 24180 h 56132"/>
                  <a:gd name="connsiteX1" fmla="*/ -268 w 1127468"/>
                  <a:gd name="connsiteY1" fmla="*/ 24180 h 56132"/>
                  <a:gd name="connsiteX2" fmla="*/ 1127200 w 1127468"/>
                  <a:gd name="connsiteY2" fmla="*/ 24180 h 56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7468" h="56132">
                    <a:moveTo>
                      <a:pt x="1127200" y="24180"/>
                    </a:moveTo>
                    <a:cubicBezTo>
                      <a:pt x="752534" y="66259"/>
                      <a:pt x="374399" y="66259"/>
                      <a:pt x="-268" y="24180"/>
                    </a:cubicBezTo>
                    <a:cubicBezTo>
                      <a:pt x="374847" y="-8585"/>
                      <a:pt x="752085" y="-8585"/>
                      <a:pt x="1127200" y="24180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AC5F302-3DFF-D4F1-80DF-684E7B2E5E25}"/>
                  </a:ext>
                </a:extLst>
              </p:cNvPr>
              <p:cNvSpPr/>
              <p:nvPr/>
            </p:nvSpPr>
            <p:spPr>
              <a:xfrm>
                <a:off x="2395050" y="4805825"/>
                <a:ext cx="1591305" cy="69623"/>
              </a:xfrm>
              <a:custGeom>
                <a:avLst/>
                <a:gdLst>
                  <a:gd name="connsiteX0" fmla="*/ 1591037 w 1591305"/>
                  <a:gd name="connsiteY0" fmla="*/ 69230 h 69623"/>
                  <a:gd name="connsiteX1" fmla="*/ -268 w 1591305"/>
                  <a:gd name="connsiteY1" fmla="*/ 62805 h 69623"/>
                  <a:gd name="connsiteX2" fmla="*/ 192462 w 1591305"/>
                  <a:gd name="connsiteY2" fmla="*/ 39678 h 69623"/>
                  <a:gd name="connsiteX3" fmla="*/ 390973 w 1591305"/>
                  <a:gd name="connsiteY3" fmla="*/ 15909 h 69623"/>
                  <a:gd name="connsiteX4" fmla="*/ 789282 w 1591305"/>
                  <a:gd name="connsiteY4" fmla="*/ 7557 h 69623"/>
                  <a:gd name="connsiteX5" fmla="*/ 853525 w 1591305"/>
                  <a:gd name="connsiteY5" fmla="*/ 1775 h 69623"/>
                  <a:gd name="connsiteX6" fmla="*/ 947320 w 1591305"/>
                  <a:gd name="connsiteY6" fmla="*/ 1775 h 69623"/>
                  <a:gd name="connsiteX7" fmla="*/ 1150970 w 1591305"/>
                  <a:gd name="connsiteY7" fmla="*/ 17193 h 69623"/>
                  <a:gd name="connsiteX8" fmla="*/ 1556988 w 1591305"/>
                  <a:gd name="connsiteY8" fmla="*/ 60878 h 6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1305" h="69623">
                    <a:moveTo>
                      <a:pt x="1591037" y="69230"/>
                    </a:moveTo>
                    <a:cubicBezTo>
                      <a:pt x="1061224" y="58502"/>
                      <a:pt x="530831" y="56380"/>
                      <a:pt x="-268" y="62805"/>
                    </a:cubicBezTo>
                    <a:cubicBezTo>
                      <a:pt x="64359" y="58566"/>
                      <a:pt x="128667" y="50856"/>
                      <a:pt x="192462" y="39678"/>
                    </a:cubicBezTo>
                    <a:cubicBezTo>
                      <a:pt x="256705" y="31326"/>
                      <a:pt x="324803" y="22975"/>
                      <a:pt x="390973" y="15909"/>
                    </a:cubicBezTo>
                    <a:cubicBezTo>
                      <a:pt x="523249" y="1259"/>
                      <a:pt x="656555" y="-1566"/>
                      <a:pt x="789282" y="7557"/>
                    </a:cubicBezTo>
                    <a:cubicBezTo>
                      <a:pt x="810868" y="8263"/>
                      <a:pt x="832453" y="6335"/>
                      <a:pt x="853525" y="1775"/>
                    </a:cubicBezTo>
                    <a:cubicBezTo>
                      <a:pt x="884747" y="-1117"/>
                      <a:pt x="916098" y="-1117"/>
                      <a:pt x="947320" y="1775"/>
                    </a:cubicBezTo>
                    <a:cubicBezTo>
                      <a:pt x="1015418" y="6271"/>
                      <a:pt x="1083515" y="11411"/>
                      <a:pt x="1150970" y="17193"/>
                    </a:cubicBezTo>
                    <a:cubicBezTo>
                      <a:pt x="1286524" y="28756"/>
                      <a:pt x="1422077" y="42890"/>
                      <a:pt x="1556988" y="60878"/>
                    </a:cubicBezTo>
                    <a:close/>
                  </a:path>
                </a:pathLst>
              </a:custGeom>
              <a:solidFill>
                <a:srgbClr val="52271A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93688E0-FE69-5CFF-F50E-B9C8E80154C4}"/>
                  </a:ext>
                </a:extLst>
              </p:cNvPr>
              <p:cNvSpPr/>
              <p:nvPr/>
            </p:nvSpPr>
            <p:spPr>
              <a:xfrm>
                <a:off x="2983519" y="5740806"/>
                <a:ext cx="2031371" cy="332570"/>
              </a:xfrm>
              <a:custGeom>
                <a:avLst/>
                <a:gdLst>
                  <a:gd name="connsiteX0" fmla="*/ 2031104 w 2031371"/>
                  <a:gd name="connsiteY0" fmla="*/ -394 h 332570"/>
                  <a:gd name="connsiteX1" fmla="*/ 1597462 w 2031371"/>
                  <a:gd name="connsiteY1" fmla="*/ 169851 h 332570"/>
                  <a:gd name="connsiteX2" fmla="*/ 1320573 w 2031371"/>
                  <a:gd name="connsiteY2" fmla="*/ 264288 h 332570"/>
                  <a:gd name="connsiteX3" fmla="*/ 946034 w 2031371"/>
                  <a:gd name="connsiteY3" fmla="*/ 312471 h 332570"/>
                  <a:gd name="connsiteX4" fmla="*/ -268 w 2031371"/>
                  <a:gd name="connsiteY4" fmla="*/ 277138 h 332570"/>
                  <a:gd name="connsiteX5" fmla="*/ 2031104 w 2031371"/>
                  <a:gd name="connsiteY5" fmla="*/ -394 h 33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371" h="332570">
                    <a:moveTo>
                      <a:pt x="2031104" y="-394"/>
                    </a:moveTo>
                    <a:lnTo>
                      <a:pt x="1597462" y="169851"/>
                    </a:lnTo>
                    <a:cubicBezTo>
                      <a:pt x="1507265" y="207240"/>
                      <a:pt x="1414817" y="238783"/>
                      <a:pt x="1320573" y="264288"/>
                    </a:cubicBezTo>
                    <a:cubicBezTo>
                      <a:pt x="1197355" y="291271"/>
                      <a:pt x="1072080" y="307395"/>
                      <a:pt x="946034" y="312471"/>
                    </a:cubicBezTo>
                    <a:cubicBezTo>
                      <a:pt x="629958" y="334956"/>
                      <a:pt x="307456" y="353587"/>
                      <a:pt x="-268" y="277138"/>
                    </a:cubicBezTo>
                    <a:cubicBezTo>
                      <a:pt x="685849" y="268786"/>
                      <a:pt x="1359120" y="133874"/>
                      <a:pt x="2031104" y="-394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D87432A-52FD-99F9-28CB-F527E00CFFC3}"/>
                  </a:ext>
                </a:extLst>
              </p:cNvPr>
              <p:cNvSpPr/>
              <p:nvPr/>
            </p:nvSpPr>
            <p:spPr>
              <a:xfrm>
                <a:off x="2768947" y="5580198"/>
                <a:ext cx="2892231" cy="450477"/>
              </a:xfrm>
              <a:custGeom>
                <a:avLst/>
                <a:gdLst>
                  <a:gd name="connsiteX0" fmla="*/ 2891963 w 2892231"/>
                  <a:gd name="connsiteY0" fmla="*/ -394 h 450477"/>
                  <a:gd name="connsiteX1" fmla="*/ 1792119 w 2892231"/>
                  <a:gd name="connsiteY1" fmla="*/ 288701 h 450477"/>
                  <a:gd name="connsiteX2" fmla="*/ 1264039 w 2892231"/>
                  <a:gd name="connsiteY2" fmla="*/ 407551 h 450477"/>
                  <a:gd name="connsiteX3" fmla="*/ 594623 w 2892231"/>
                  <a:gd name="connsiteY3" fmla="*/ 449952 h 450477"/>
                  <a:gd name="connsiteX4" fmla="*/ -268 w 2892231"/>
                  <a:gd name="connsiteY4" fmla="*/ 449952 h 450477"/>
                  <a:gd name="connsiteX5" fmla="*/ 230365 w 2892231"/>
                  <a:gd name="connsiteY5" fmla="*/ 420399 h 450477"/>
                  <a:gd name="connsiteX6" fmla="*/ 326087 w 2892231"/>
                  <a:gd name="connsiteY6" fmla="*/ 413333 h 450477"/>
                  <a:gd name="connsiteX7" fmla="*/ 805984 w 2892231"/>
                  <a:gd name="connsiteY7" fmla="*/ 392775 h 450477"/>
                  <a:gd name="connsiteX8" fmla="*/ 1316076 w 2892231"/>
                  <a:gd name="connsiteY8" fmla="*/ 313114 h 450477"/>
                  <a:gd name="connsiteX9" fmla="*/ 2117190 w 2892231"/>
                  <a:gd name="connsiteY9" fmla="*/ 164069 h 450477"/>
                  <a:gd name="connsiteX10" fmla="*/ 2891963 w 2892231"/>
                  <a:gd name="connsiteY10" fmla="*/ -394 h 45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92231" h="450477">
                    <a:moveTo>
                      <a:pt x="2891963" y="-394"/>
                    </a:moveTo>
                    <a:lnTo>
                      <a:pt x="1792119" y="288701"/>
                    </a:lnTo>
                    <a:cubicBezTo>
                      <a:pt x="1618212" y="337205"/>
                      <a:pt x="1441927" y="376843"/>
                      <a:pt x="1264039" y="407551"/>
                    </a:cubicBezTo>
                    <a:cubicBezTo>
                      <a:pt x="1042207" y="437424"/>
                      <a:pt x="818512" y="451623"/>
                      <a:pt x="594623" y="449952"/>
                    </a:cubicBezTo>
                    <a:cubicBezTo>
                      <a:pt x="396755" y="449952"/>
                      <a:pt x="198243" y="449952"/>
                      <a:pt x="-268" y="449952"/>
                    </a:cubicBezTo>
                    <a:cubicBezTo>
                      <a:pt x="76181" y="438387"/>
                      <a:pt x="153272" y="428110"/>
                      <a:pt x="230365" y="420399"/>
                    </a:cubicBezTo>
                    <a:cubicBezTo>
                      <a:pt x="261843" y="420399"/>
                      <a:pt x="294608" y="420399"/>
                      <a:pt x="326087" y="413333"/>
                    </a:cubicBezTo>
                    <a:cubicBezTo>
                      <a:pt x="485538" y="397464"/>
                      <a:pt x="645762" y="390591"/>
                      <a:pt x="805984" y="392775"/>
                    </a:cubicBezTo>
                    <a:cubicBezTo>
                      <a:pt x="977514" y="376843"/>
                      <a:pt x="1147886" y="350247"/>
                      <a:pt x="1316076" y="313114"/>
                    </a:cubicBezTo>
                    <a:cubicBezTo>
                      <a:pt x="1583971" y="268786"/>
                      <a:pt x="1851221" y="218033"/>
                      <a:pt x="2117190" y="164069"/>
                    </a:cubicBezTo>
                    <a:cubicBezTo>
                      <a:pt x="2383156" y="110105"/>
                      <a:pt x="2634990" y="54855"/>
                      <a:pt x="2891963" y="-394"/>
                    </a:cubicBezTo>
                    <a:close/>
                  </a:path>
                </a:pathLst>
              </a:custGeom>
              <a:solidFill>
                <a:srgbClr val="52271A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6F645C5-4620-4664-4527-DB711D252B8E}"/>
                  </a:ext>
                </a:extLst>
              </p:cNvPr>
              <p:cNvSpPr/>
              <p:nvPr/>
            </p:nvSpPr>
            <p:spPr>
              <a:xfrm>
                <a:off x="9601217" y="6297153"/>
                <a:ext cx="2445741" cy="181190"/>
              </a:xfrm>
              <a:custGeom>
                <a:avLst/>
                <a:gdLst>
                  <a:gd name="connsiteX0" fmla="*/ 2445474 w 2445741"/>
                  <a:gd name="connsiteY0" fmla="*/ -394 h 181190"/>
                  <a:gd name="connsiteX1" fmla="*/ 1487606 w 2445741"/>
                  <a:gd name="connsiteY1" fmla="*/ 68347 h 181190"/>
                  <a:gd name="connsiteX2" fmla="*/ 1284597 w 2445741"/>
                  <a:gd name="connsiteY2" fmla="*/ 68347 h 181190"/>
                  <a:gd name="connsiteX3" fmla="*/ 1156111 w 2445741"/>
                  <a:gd name="connsiteY3" fmla="*/ 90190 h 181190"/>
                  <a:gd name="connsiteX4" fmla="*/ 577921 w 2445741"/>
                  <a:gd name="connsiteY4" fmla="*/ 176918 h 181190"/>
                  <a:gd name="connsiteX5" fmla="*/ -268 w 2445741"/>
                  <a:gd name="connsiteY5" fmla="*/ 103680 h 181190"/>
                  <a:gd name="connsiteX6" fmla="*/ 1547354 w 2445741"/>
                  <a:gd name="connsiteY6" fmla="*/ 15667 h 181190"/>
                  <a:gd name="connsiteX7" fmla="*/ 1932814 w 2445741"/>
                  <a:gd name="connsiteY7" fmla="*/ 12454 h 181190"/>
                  <a:gd name="connsiteX8" fmla="*/ 2445474 w 2445741"/>
                  <a:gd name="connsiteY8" fmla="*/ -394 h 1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5741" h="181190">
                    <a:moveTo>
                      <a:pt x="2445474" y="-394"/>
                    </a:moveTo>
                    <a:cubicBezTo>
                      <a:pt x="2141604" y="108819"/>
                      <a:pt x="1809466" y="88903"/>
                      <a:pt x="1487606" y="68347"/>
                    </a:cubicBezTo>
                    <a:cubicBezTo>
                      <a:pt x="1420022" y="62885"/>
                      <a:pt x="1352181" y="62885"/>
                      <a:pt x="1284597" y="68347"/>
                    </a:cubicBezTo>
                    <a:cubicBezTo>
                      <a:pt x="1241555" y="72843"/>
                      <a:pt x="1199155" y="81838"/>
                      <a:pt x="1156111" y="90190"/>
                    </a:cubicBezTo>
                    <a:cubicBezTo>
                      <a:pt x="965886" y="134004"/>
                      <a:pt x="772578" y="163042"/>
                      <a:pt x="577921" y="176918"/>
                    </a:cubicBezTo>
                    <a:cubicBezTo>
                      <a:pt x="382237" y="191115"/>
                      <a:pt x="185717" y="166253"/>
                      <a:pt x="-268" y="103680"/>
                    </a:cubicBezTo>
                    <a:cubicBezTo>
                      <a:pt x="508539" y="185268"/>
                      <a:pt x="1032765" y="26587"/>
                      <a:pt x="1547354" y="15667"/>
                    </a:cubicBezTo>
                    <a:cubicBezTo>
                      <a:pt x="1675840" y="12454"/>
                      <a:pt x="1804327" y="18878"/>
                      <a:pt x="1932814" y="12454"/>
                    </a:cubicBezTo>
                    <a:cubicBezTo>
                      <a:pt x="2108840" y="2177"/>
                      <a:pt x="2270091" y="1533"/>
                      <a:pt x="2445474" y="-394"/>
                    </a:cubicBezTo>
                    <a:close/>
                  </a:path>
                </a:pathLst>
              </a:custGeom>
              <a:solidFill>
                <a:srgbClr val="E78959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D05CA5C-11DF-46DE-46FB-FD3F11CC0FC4}"/>
                  </a:ext>
                </a:extLst>
              </p:cNvPr>
              <p:cNvSpPr/>
              <p:nvPr/>
            </p:nvSpPr>
            <p:spPr>
              <a:xfrm>
                <a:off x="9405919" y="6241904"/>
                <a:ext cx="3185823" cy="200163"/>
              </a:xfrm>
              <a:custGeom>
                <a:avLst/>
                <a:gdLst>
                  <a:gd name="connsiteX0" fmla="*/ -268 w 3185823"/>
                  <a:gd name="connsiteY0" fmla="*/ 140941 h 200163"/>
                  <a:gd name="connsiteX1" fmla="*/ 841960 w 3185823"/>
                  <a:gd name="connsiteY1" fmla="*/ 196190 h 200163"/>
                  <a:gd name="connsiteX2" fmla="*/ 1382889 w 3185823"/>
                  <a:gd name="connsiteY2" fmla="*/ 122310 h 200163"/>
                  <a:gd name="connsiteX3" fmla="*/ 2029177 w 3185823"/>
                  <a:gd name="connsiteY3" fmla="*/ 100468 h 200163"/>
                  <a:gd name="connsiteX4" fmla="*/ 3185556 w 3185823"/>
                  <a:gd name="connsiteY4" fmla="*/ 1532 h 200163"/>
                  <a:gd name="connsiteX5" fmla="*/ 2864339 w 3185823"/>
                  <a:gd name="connsiteY5" fmla="*/ 1532 h 200163"/>
                  <a:gd name="connsiteX6" fmla="*/ 2581669 w 3185823"/>
                  <a:gd name="connsiteY6" fmla="*/ 1532 h 200163"/>
                  <a:gd name="connsiteX7" fmla="*/ 1952727 w 3185823"/>
                  <a:gd name="connsiteY7" fmla="*/ 36867 h 200163"/>
                  <a:gd name="connsiteX8" fmla="*/ 1325712 w 3185823"/>
                  <a:gd name="connsiteY8" fmla="*/ 94686 h 200163"/>
                  <a:gd name="connsiteX9" fmla="*/ 699340 w 3185823"/>
                  <a:gd name="connsiteY9" fmla="*/ 140941 h 200163"/>
                  <a:gd name="connsiteX10" fmla="*/ 71041 w 3185823"/>
                  <a:gd name="connsiteY10" fmla="*/ 140941 h 200163"/>
                  <a:gd name="connsiteX11" fmla="*/ -268 w 3185823"/>
                  <a:gd name="connsiteY11" fmla="*/ 140941 h 20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85823" h="200163">
                    <a:moveTo>
                      <a:pt x="-268" y="140941"/>
                    </a:moveTo>
                    <a:cubicBezTo>
                      <a:pt x="277647" y="189767"/>
                      <a:pt x="560061" y="208268"/>
                      <a:pt x="841960" y="196190"/>
                    </a:cubicBezTo>
                    <a:cubicBezTo>
                      <a:pt x="1023127" y="182058"/>
                      <a:pt x="1201723" y="142225"/>
                      <a:pt x="1382889" y="122310"/>
                    </a:cubicBezTo>
                    <a:cubicBezTo>
                      <a:pt x="1597462" y="99184"/>
                      <a:pt x="1813961" y="103681"/>
                      <a:pt x="2029177" y="100468"/>
                    </a:cubicBezTo>
                    <a:cubicBezTo>
                      <a:pt x="2416499" y="94429"/>
                      <a:pt x="2802858" y="61408"/>
                      <a:pt x="3185556" y="1532"/>
                    </a:cubicBezTo>
                    <a:cubicBezTo>
                      <a:pt x="3078462" y="-1036"/>
                      <a:pt x="2971432" y="-1036"/>
                      <a:pt x="2864339" y="1532"/>
                    </a:cubicBezTo>
                    <a:cubicBezTo>
                      <a:pt x="2769901" y="5389"/>
                      <a:pt x="2676107" y="1532"/>
                      <a:pt x="2581669" y="1532"/>
                    </a:cubicBezTo>
                    <a:cubicBezTo>
                      <a:pt x="2371592" y="5389"/>
                      <a:pt x="2161518" y="19521"/>
                      <a:pt x="1952727" y="36867"/>
                    </a:cubicBezTo>
                    <a:cubicBezTo>
                      <a:pt x="1743936" y="54212"/>
                      <a:pt x="1534503" y="75414"/>
                      <a:pt x="1325712" y="94686"/>
                    </a:cubicBezTo>
                    <a:cubicBezTo>
                      <a:pt x="1116921" y="113958"/>
                      <a:pt x="908774" y="131305"/>
                      <a:pt x="699340" y="140941"/>
                    </a:cubicBezTo>
                    <a:cubicBezTo>
                      <a:pt x="490036" y="151542"/>
                      <a:pt x="280345" y="151542"/>
                      <a:pt x="71041" y="140941"/>
                    </a:cubicBezTo>
                    <a:cubicBezTo>
                      <a:pt x="45344" y="140941"/>
                      <a:pt x="22858" y="140941"/>
                      <a:pt x="-268" y="140941"/>
                    </a:cubicBezTo>
                    <a:close/>
                  </a:path>
                </a:pathLst>
              </a:custGeom>
              <a:solidFill>
                <a:srgbClr val="52271A"/>
              </a:solidFill>
              <a:ln w="6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sp>
          <p:nvSpPr>
            <p:cNvPr id="13" name="CHANGE TEXT HERE">
              <a:extLst>
                <a:ext uri="{FF2B5EF4-FFF2-40B4-BE49-F238E27FC236}">
                  <a16:creationId xmlns:a16="http://schemas.microsoft.com/office/drawing/2014/main" id="{0220323D-B0DA-CE1E-D06E-458BEC73A8AD}"/>
                </a:ext>
              </a:extLst>
            </p:cNvPr>
            <p:cNvSpPr txBox="1"/>
            <p:nvPr/>
          </p:nvSpPr>
          <p:spPr>
            <a:xfrm>
              <a:off x="8179163" y="1424379"/>
              <a:ext cx="5467311" cy="1461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Question 5</a:t>
              </a:r>
            </a:p>
          </p:txBody>
        </p:sp>
      </p:grpSp>
      <p:sp>
        <p:nvSpPr>
          <p:cNvPr id="57" name="CHANGE TEXT HERE">
            <a:extLst>
              <a:ext uri="{FF2B5EF4-FFF2-40B4-BE49-F238E27FC236}">
                <a16:creationId xmlns:a16="http://schemas.microsoft.com/office/drawing/2014/main" id="{888199B6-93D7-DD96-0B90-20FBFC044B43}"/>
              </a:ext>
            </a:extLst>
          </p:cNvPr>
          <p:cNvSpPr txBox="1"/>
          <p:nvPr/>
        </p:nvSpPr>
        <p:spPr>
          <a:xfrm>
            <a:off x="9319850" y="3287731"/>
            <a:ext cx="74847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The Moon is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bigger than the Earth.</a:t>
            </a:r>
          </a:p>
        </p:txBody>
      </p:sp>
      <p:grpSp>
        <p:nvGrpSpPr>
          <p:cNvPr id="4" name="TRUE">
            <a:extLst>
              <a:ext uri="{FF2B5EF4-FFF2-40B4-BE49-F238E27FC236}">
                <a16:creationId xmlns:a16="http://schemas.microsoft.com/office/drawing/2014/main" id="{75FDB245-E9D0-4655-C527-8F2C1E9B808C}"/>
              </a:ext>
            </a:extLst>
          </p:cNvPr>
          <p:cNvGrpSpPr/>
          <p:nvPr/>
        </p:nvGrpSpPr>
        <p:grpSpPr>
          <a:xfrm>
            <a:off x="9207089" y="6992589"/>
            <a:ext cx="3833074" cy="1015663"/>
            <a:chOff x="9207089" y="6992589"/>
            <a:chExt cx="3833074" cy="1015663"/>
          </a:xfrm>
        </p:grpSpPr>
        <p:grpSp>
          <p:nvGrpSpPr>
            <p:cNvPr id="99" name="SHAPE">
              <a:extLst>
                <a:ext uri="{FF2B5EF4-FFF2-40B4-BE49-F238E27FC236}">
                  <a16:creationId xmlns:a16="http://schemas.microsoft.com/office/drawing/2014/main" id="{3A9885DB-AF4E-A597-2DCA-C5744B1CE355}"/>
                </a:ext>
              </a:extLst>
            </p:cNvPr>
            <p:cNvGrpSpPr/>
            <p:nvPr/>
          </p:nvGrpSpPr>
          <p:grpSpPr>
            <a:xfrm>
              <a:off x="9207089" y="7029760"/>
              <a:ext cx="3833074" cy="941323"/>
              <a:chOff x="10168677" y="6559099"/>
              <a:chExt cx="3833074" cy="941323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20DE13A-DB84-C23C-CAED-25D8D661B668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88000">
                    <a:schemeClr val="accent5">
                      <a:lumMod val="50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5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95" descr="An organic corner shape">
                <a:extLst>
                  <a:ext uri="{FF2B5EF4-FFF2-40B4-BE49-F238E27FC236}">
                    <a16:creationId xmlns:a16="http://schemas.microsoft.com/office/drawing/2014/main" id="{AE3364DD-65CC-1DC9-5703-1CD5E56DDE3A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 descr="An organic corner shape">
                <a:extLst>
                  <a:ext uri="{FF2B5EF4-FFF2-40B4-BE49-F238E27FC236}">
                    <a16:creationId xmlns:a16="http://schemas.microsoft.com/office/drawing/2014/main" id="{C6A764C3-4B7F-F9D7-D8B5-996DF5B5811A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1B9BF90-BC18-514B-AFA4-E5A6F000C58C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8" name="CHANGE TEXT HERE">
              <a:extLst>
                <a:ext uri="{FF2B5EF4-FFF2-40B4-BE49-F238E27FC236}">
                  <a16:creationId xmlns:a16="http://schemas.microsoft.com/office/drawing/2014/main" id="{1C447BAB-E7BC-EB5C-5A1A-318C31AC62C1}"/>
                </a:ext>
              </a:extLst>
            </p:cNvPr>
            <p:cNvSpPr txBox="1"/>
            <p:nvPr/>
          </p:nvSpPr>
          <p:spPr>
            <a:xfrm>
              <a:off x="10253836" y="6992589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5" name="FALSE">
            <a:extLst>
              <a:ext uri="{FF2B5EF4-FFF2-40B4-BE49-F238E27FC236}">
                <a16:creationId xmlns:a16="http://schemas.microsoft.com/office/drawing/2014/main" id="{F1BE4C19-E5C0-1030-1438-361F089E682B}"/>
              </a:ext>
            </a:extLst>
          </p:cNvPr>
          <p:cNvGrpSpPr/>
          <p:nvPr/>
        </p:nvGrpSpPr>
        <p:grpSpPr>
          <a:xfrm>
            <a:off x="13487513" y="6992589"/>
            <a:ext cx="3833074" cy="1015663"/>
            <a:chOff x="13487513" y="6992589"/>
            <a:chExt cx="3833074" cy="1015663"/>
          </a:xfrm>
        </p:grpSpPr>
        <p:grpSp>
          <p:nvGrpSpPr>
            <p:cNvPr id="17" name="SHAPE">
              <a:extLst>
                <a:ext uri="{FF2B5EF4-FFF2-40B4-BE49-F238E27FC236}">
                  <a16:creationId xmlns:a16="http://schemas.microsoft.com/office/drawing/2014/main" id="{2CE0936E-CBAB-C0F2-25D3-3D5A69A70B06}"/>
                </a:ext>
              </a:extLst>
            </p:cNvPr>
            <p:cNvGrpSpPr/>
            <p:nvPr/>
          </p:nvGrpSpPr>
          <p:grpSpPr>
            <a:xfrm>
              <a:off x="13487513" y="7029760"/>
              <a:ext cx="3833074" cy="941323"/>
              <a:chOff x="10168677" y="6559099"/>
              <a:chExt cx="3833074" cy="94132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D9CF69A-8293-861C-7AA5-FEA29EF061E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88000">
                    <a:schemeClr val="accent5">
                      <a:lumMod val="50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5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: Shape 18" descr="An organic corner shape">
                <a:extLst>
                  <a:ext uri="{FF2B5EF4-FFF2-40B4-BE49-F238E27FC236}">
                    <a16:creationId xmlns:a16="http://schemas.microsoft.com/office/drawing/2014/main" id="{B914DEFC-7933-FA38-AE36-E8FA6DF1AEA1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 descr="An organic corner shape">
                <a:extLst>
                  <a:ext uri="{FF2B5EF4-FFF2-40B4-BE49-F238E27FC236}">
                    <a16:creationId xmlns:a16="http://schemas.microsoft.com/office/drawing/2014/main" id="{A16A1F4B-69A6-9DF2-72BD-E428DD0461F0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6DE5618-97E2-8659-9F4A-CD95782632EC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CHANGE TEXT HERE">
              <a:extLst>
                <a:ext uri="{FF2B5EF4-FFF2-40B4-BE49-F238E27FC236}">
                  <a16:creationId xmlns:a16="http://schemas.microsoft.com/office/drawing/2014/main" id="{B8D668E4-C6FD-7DB9-BEBC-32E0DF000444}"/>
                </a:ext>
              </a:extLst>
            </p:cNvPr>
            <p:cNvSpPr txBox="1"/>
            <p:nvPr/>
          </p:nvSpPr>
          <p:spPr>
            <a:xfrm>
              <a:off x="14456515" y="6992589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sp>
        <p:nvSpPr>
          <p:cNvPr id="6" name="CHOICE_BUTTON">
            <a:hlinkClick r:id="" action="ppaction://hlinkshowjump?jump=nextslide">
              <a:snd r:embed="rId7" name="Wrong Answer 1.wav"/>
            </a:hlinkClick>
            <a:extLst>
              <a:ext uri="{FF2B5EF4-FFF2-40B4-BE49-F238E27FC236}">
                <a16:creationId xmlns:a16="http://schemas.microsoft.com/office/drawing/2014/main" id="{0004E10F-8244-23AA-50B1-59F143D2309C}"/>
              </a:ext>
            </a:extLst>
          </p:cNvPr>
          <p:cNvSpPr/>
          <p:nvPr/>
        </p:nvSpPr>
        <p:spPr>
          <a:xfrm>
            <a:off x="9104326" y="6880022"/>
            <a:ext cx="4038600" cy="1240796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ANSWER_BUTTON">
            <a:hlinkClick r:id="rId8" action="ppaction://hlinksldjump">
              <a:snd r:embed="rId9" name="Game Level Up 2.wav"/>
            </a:hlinkClick>
            <a:extLst>
              <a:ext uri="{FF2B5EF4-FFF2-40B4-BE49-F238E27FC236}">
                <a16:creationId xmlns:a16="http://schemas.microsoft.com/office/drawing/2014/main" id="{9FB1F448-06D2-05F8-ADAD-17D99ECE1895}"/>
              </a:ext>
            </a:extLst>
          </p:cNvPr>
          <p:cNvSpPr/>
          <p:nvPr/>
        </p:nvSpPr>
        <p:spPr>
          <a:xfrm>
            <a:off x="13384750" y="6880022"/>
            <a:ext cx="4038600" cy="1242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VO">
            <a:hlinkClick r:id="" action="ppaction://media"/>
            <a:extLst>
              <a:ext uri="{FF2B5EF4-FFF2-40B4-BE49-F238E27FC236}">
                <a16:creationId xmlns:a16="http://schemas.microsoft.com/office/drawing/2014/main" id="{7AE740E8-4538-BC19-A21E-5D14ECB4C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1225" y="-81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6" dur="2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526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  <p:bldLst>
          <p:bldP spid="15" grpId="0" animBg="1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526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  <p:bldLst>
          <p:bldP spid="15" grpId="0" animBg="1"/>
          <p:bldP spid="5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 descr="A cartoon of a child and child sitting on grass with a dog&#10;&#10;Description automatically generated">
            <a:extLst>
              <a:ext uri="{FF2B5EF4-FFF2-40B4-BE49-F238E27FC236}">
                <a16:creationId xmlns:a16="http://schemas.microsoft.com/office/drawing/2014/main" id="{7B94F6FF-2C6F-2D56-A82F-B32B80013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grpSp>
        <p:nvGrpSpPr>
          <p:cNvPr id="2" name="TEXT GROUP">
            <a:extLst>
              <a:ext uri="{FF2B5EF4-FFF2-40B4-BE49-F238E27FC236}">
                <a16:creationId xmlns:a16="http://schemas.microsoft.com/office/drawing/2014/main" id="{1A294587-6703-277F-D8AC-A955AA1674E7}"/>
              </a:ext>
            </a:extLst>
          </p:cNvPr>
          <p:cNvGrpSpPr/>
          <p:nvPr/>
        </p:nvGrpSpPr>
        <p:grpSpPr>
          <a:xfrm>
            <a:off x="6152994" y="7655568"/>
            <a:ext cx="5982012" cy="1469057"/>
            <a:chOff x="6152994" y="7655568"/>
            <a:chExt cx="5982012" cy="1469057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1B694898-1D51-522B-6CCF-0CA4AE75FDB0}"/>
                </a:ext>
              </a:extLst>
            </p:cNvPr>
            <p:cNvGrpSpPr/>
            <p:nvPr/>
          </p:nvGrpSpPr>
          <p:grpSpPr>
            <a:xfrm>
              <a:off x="6152994" y="7655568"/>
              <a:ext cx="5982012" cy="1469057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96C99B-3542-AF65-B8FA-AA466A35A31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B369F862-7875-6F84-4E91-3E697EB7409E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2E13AEC5-26B4-D844-5795-492C9AD781DB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CAB991-C06F-421A-1A27-685CE5D9AA44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374652" y="7882266"/>
              <a:ext cx="55386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try again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4995062" y="869048"/>
            <a:ext cx="8297876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4995062" y="619634"/>
            <a:ext cx="82978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Incorrect</a:t>
            </a:r>
          </a:p>
        </p:txBody>
      </p:sp>
      <p:sp>
        <p:nvSpPr>
          <p:cNvPr id="21" name="TIMER">
            <a:extLst>
              <a:ext uri="{FF2B5EF4-FFF2-40B4-BE49-F238E27FC236}">
                <a16:creationId xmlns:a16="http://schemas.microsoft.com/office/drawing/2014/main" id="{548588B1-5A45-6BBF-473E-D6D4B12B1A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VO">
            <a:hlinkClick r:id="" action="ppaction://media"/>
            <a:extLst>
              <a:ext uri="{FF2B5EF4-FFF2-40B4-BE49-F238E27FC236}">
                <a16:creationId xmlns:a16="http://schemas.microsoft.com/office/drawing/2014/main" id="{25C5236F-2F39-33ED-A96E-E2A85E4C8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2775" y="-644525"/>
            <a:ext cx="609600" cy="609600"/>
          </a:xfrm>
          <a:prstGeom prst="rect">
            <a:avLst/>
          </a:prstGeom>
        </p:spPr>
      </p:pic>
      <p:grpSp>
        <p:nvGrpSpPr>
          <p:cNvPr id="3" name="ARROW SHAPE">
            <a:extLst>
              <a:ext uri="{FF2B5EF4-FFF2-40B4-BE49-F238E27FC236}">
                <a16:creationId xmlns:a16="http://schemas.microsoft.com/office/drawing/2014/main" id="{97894526-D934-2539-8A3A-BA283BE9B99F}"/>
              </a:ext>
            </a:extLst>
          </p:cNvPr>
          <p:cNvGrpSpPr/>
          <p:nvPr/>
        </p:nvGrpSpPr>
        <p:grpSpPr>
          <a:xfrm>
            <a:off x="8037401" y="8982189"/>
            <a:ext cx="1845014" cy="953225"/>
            <a:chOff x="8227901" y="8287999"/>
            <a:chExt cx="1845014" cy="9532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64B5A1C-5254-455C-7130-C3A7566BE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5D2827F6-7FE8-8F62-061C-DCBE50C1469F}"/>
                </a:ext>
              </a:extLst>
            </p:cNvPr>
            <p:cNvSpPr/>
            <p:nvPr/>
          </p:nvSpPr>
          <p:spPr>
            <a:xfrm flipH="1">
              <a:off x="87579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BACK_BUTTON">
            <a:hlinkClick r:id="" action="ppaction://hlinkshowjump?jump=previousslide">
              <a:snd r:embed="rId8" name="Game Item Pick Up 1.wav"/>
            </a:hlinkClick>
            <a:extLst>
              <a:ext uri="{FF2B5EF4-FFF2-40B4-BE49-F238E27FC236}">
                <a16:creationId xmlns:a16="http://schemas.microsoft.com/office/drawing/2014/main" id="{4450B46C-97F0-8526-816D-8985683A4257}"/>
              </a:ext>
            </a:extLst>
          </p:cNvPr>
          <p:cNvSpPr/>
          <p:nvPr/>
        </p:nvSpPr>
        <p:spPr>
          <a:xfrm>
            <a:off x="7953502" y="8992249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59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 descr="A landscape with clouds and trees&#10;&#10;Description automatically generated">
            <a:extLst>
              <a:ext uri="{FF2B5EF4-FFF2-40B4-BE49-F238E27FC236}">
                <a16:creationId xmlns:a16="http://schemas.microsoft.com/office/drawing/2014/main" id="{657C904C-F3A3-02A3-168E-1586CBB00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1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8288000" cy="10287000"/>
          </a:xfrm>
        </p:spPr>
      </p:pic>
      <p:grpSp>
        <p:nvGrpSpPr>
          <p:cNvPr id="3" name="SHAPE GROUP">
            <a:extLst>
              <a:ext uri="{FF2B5EF4-FFF2-40B4-BE49-F238E27FC236}">
                <a16:creationId xmlns:a16="http://schemas.microsoft.com/office/drawing/2014/main" id="{8CFFED1E-7C3F-61CA-023E-3DDAD1E76D34}"/>
              </a:ext>
            </a:extLst>
          </p:cNvPr>
          <p:cNvGrpSpPr/>
          <p:nvPr/>
        </p:nvGrpSpPr>
        <p:grpSpPr>
          <a:xfrm>
            <a:off x="1638300" y="1333500"/>
            <a:ext cx="6884563" cy="7937500"/>
            <a:chOff x="1638300" y="1333500"/>
            <a:chExt cx="6884563" cy="7937500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06FA162E-0C57-93A8-96D1-2F3E8DE0B8F0}"/>
                </a:ext>
              </a:extLst>
            </p:cNvPr>
            <p:cNvSpPr/>
            <p:nvPr/>
          </p:nvSpPr>
          <p:spPr>
            <a:xfrm>
              <a:off x="1645813" y="1333500"/>
              <a:ext cx="6877050" cy="7937500"/>
            </a:xfrm>
            <a:prstGeom prst="roundRect">
              <a:avLst>
                <a:gd name="adj" fmla="val 7803"/>
              </a:avLst>
            </a:prstGeom>
            <a:solidFill>
              <a:srgbClr val="532824"/>
            </a:solidFill>
            <a:ln w="60325" cap="flat">
              <a:noFill/>
              <a:prstDash val="solid"/>
              <a:miter/>
            </a:ln>
            <a:effectLst>
              <a:outerShdw blurRad="152400" dist="101600" dir="5400000" algn="t" rotWithShape="0">
                <a:prstClr val="black">
                  <a:alpha val="49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E09FF5C7-9878-71DC-854E-B591515359CC}"/>
                </a:ext>
              </a:extLst>
            </p:cNvPr>
            <p:cNvSpPr/>
            <p:nvPr/>
          </p:nvSpPr>
          <p:spPr>
            <a:xfrm>
              <a:off x="1638300" y="1333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D67B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A3D89237-EFB5-633A-310A-57F4CB73DB93}"/>
                </a:ext>
              </a:extLst>
            </p:cNvPr>
            <p:cNvSpPr/>
            <p:nvPr/>
          </p:nvSpPr>
          <p:spPr>
            <a:xfrm>
              <a:off x="1638300" y="1714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974A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HANGE PICTURE HERE" descr="A cartoon of a great wall&#10;&#10;Description automatically generated">
            <a:extLst>
              <a:ext uri="{FF2B5EF4-FFF2-40B4-BE49-F238E27FC236}">
                <a16:creationId xmlns:a16="http://schemas.microsoft.com/office/drawing/2014/main" id="{CE3C20F7-9E4F-B38D-3915-DFB925827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/>
        </p:blipFill>
        <p:spPr>
          <a:xfrm>
            <a:off x="1638300" y="1524000"/>
            <a:ext cx="6877050" cy="7239000"/>
          </a:xfrm>
        </p:spPr>
      </p:pic>
      <p:sp>
        <p:nvSpPr>
          <p:cNvPr id="61" name="SHAPE">
            <a:extLst>
              <a:ext uri="{FF2B5EF4-FFF2-40B4-BE49-F238E27FC236}">
                <a16:creationId xmlns:a16="http://schemas.microsoft.com/office/drawing/2014/main" id="{3DCA5DAB-F97F-C5AD-DE89-9FDEFEEA9FE6}"/>
              </a:ext>
            </a:extLst>
          </p:cNvPr>
          <p:cNvSpPr/>
          <p:nvPr/>
        </p:nvSpPr>
        <p:spPr>
          <a:xfrm>
            <a:off x="9250898" y="3077219"/>
            <a:ext cx="7622353" cy="3153819"/>
          </a:xfrm>
          <a:custGeom>
            <a:avLst/>
            <a:gdLst>
              <a:gd name="connsiteX0" fmla="*/ 1472668 w 7622353"/>
              <a:gd name="connsiteY0" fmla="*/ 0 h 3153819"/>
              <a:gd name="connsiteX1" fmla="*/ 5261593 w 7622353"/>
              <a:gd name="connsiteY1" fmla="*/ 0 h 3153819"/>
              <a:gd name="connsiteX2" fmla="*/ 5680515 w 7622353"/>
              <a:gd name="connsiteY2" fmla="*/ 51246 h 3153819"/>
              <a:gd name="connsiteX3" fmla="*/ 5793073 w 7622353"/>
              <a:gd name="connsiteY3" fmla="*/ 0 h 3153819"/>
              <a:gd name="connsiteX4" fmla="*/ 6149772 w 7622353"/>
              <a:gd name="connsiteY4" fmla="*/ 0 h 3153819"/>
              <a:gd name="connsiteX5" fmla="*/ 6486653 w 7622353"/>
              <a:gd name="connsiteY5" fmla="*/ 298352 h 3153819"/>
              <a:gd name="connsiteX6" fmla="*/ 6485069 w 7622353"/>
              <a:gd name="connsiteY6" fmla="*/ 471046 h 3153819"/>
              <a:gd name="connsiteX7" fmla="*/ 6426411 w 7622353"/>
              <a:gd name="connsiteY7" fmla="*/ 615309 h 3153819"/>
              <a:gd name="connsiteX8" fmla="*/ 6485069 w 7622353"/>
              <a:gd name="connsiteY8" fmla="*/ 851532 h 3153819"/>
              <a:gd name="connsiteX9" fmla="*/ 6485069 w 7622353"/>
              <a:gd name="connsiteY9" fmla="*/ 976414 h 3153819"/>
              <a:gd name="connsiteX10" fmla="*/ 6521922 w 7622353"/>
              <a:gd name="connsiteY10" fmla="*/ 962625 h 3153819"/>
              <a:gd name="connsiteX11" fmla="*/ 6634343 w 7622353"/>
              <a:gd name="connsiteY11" fmla="*/ 929308 h 3153819"/>
              <a:gd name="connsiteX12" fmla="*/ 7142463 w 7622353"/>
              <a:gd name="connsiteY12" fmla="*/ 929308 h 3153819"/>
              <a:gd name="connsiteX13" fmla="*/ 7622353 w 7622353"/>
              <a:gd name="connsiteY13" fmla="*/ 1227660 h 3153819"/>
              <a:gd name="connsiteX14" fmla="*/ 7620095 w 7622353"/>
              <a:gd name="connsiteY14" fmla="*/ 1400354 h 3153819"/>
              <a:gd name="connsiteX15" fmla="*/ 7536539 w 7622353"/>
              <a:gd name="connsiteY15" fmla="*/ 1544617 h 3153819"/>
              <a:gd name="connsiteX16" fmla="*/ 7620095 w 7622353"/>
              <a:gd name="connsiteY16" fmla="*/ 1780840 h 3153819"/>
              <a:gd name="connsiteX17" fmla="*/ 7620095 w 7622353"/>
              <a:gd name="connsiteY17" fmla="*/ 2000218 h 3153819"/>
              <a:gd name="connsiteX18" fmla="*/ 7140206 w 7622353"/>
              <a:gd name="connsiteY18" fmla="*/ 2298922 h 3153819"/>
              <a:gd name="connsiteX19" fmla="*/ 5996341 w 7622353"/>
              <a:gd name="connsiteY19" fmla="*/ 2298922 h 3153819"/>
              <a:gd name="connsiteX20" fmla="*/ 5983002 w 7622353"/>
              <a:gd name="connsiteY20" fmla="*/ 2331726 h 3153819"/>
              <a:gd name="connsiteX21" fmla="*/ 5960003 w 7622353"/>
              <a:gd name="connsiteY21" fmla="*/ 2399514 h 3153819"/>
              <a:gd name="connsiteX22" fmla="*/ 6008199 w 7622353"/>
              <a:gd name="connsiteY22" fmla="*/ 2635738 h 3153819"/>
              <a:gd name="connsiteX23" fmla="*/ 6008199 w 7622353"/>
              <a:gd name="connsiteY23" fmla="*/ 2855115 h 3153819"/>
              <a:gd name="connsiteX24" fmla="*/ 5731401 w 7622353"/>
              <a:gd name="connsiteY24" fmla="*/ 3153819 h 3153819"/>
              <a:gd name="connsiteX25" fmla="*/ 3289068 w 7622353"/>
              <a:gd name="connsiteY25" fmla="*/ 3153819 h 3153819"/>
              <a:gd name="connsiteX26" fmla="*/ 3092053 w 7622353"/>
              <a:gd name="connsiteY26" fmla="*/ 3100817 h 3153819"/>
              <a:gd name="connsiteX27" fmla="*/ 2958864 w 7622353"/>
              <a:gd name="connsiteY27" fmla="*/ 3153819 h 3153819"/>
              <a:gd name="connsiteX28" fmla="*/ 1889774 w 7622353"/>
              <a:gd name="connsiteY28" fmla="*/ 3153819 h 3153819"/>
              <a:gd name="connsiteX29" fmla="*/ 1612976 w 7622353"/>
              <a:gd name="connsiteY29" fmla="*/ 2855115 h 3153819"/>
              <a:gd name="connsiteX30" fmla="*/ 1612976 w 7622353"/>
              <a:gd name="connsiteY30" fmla="*/ 2699972 h 3153819"/>
              <a:gd name="connsiteX31" fmla="*/ 1651076 w 7622353"/>
              <a:gd name="connsiteY31" fmla="*/ 2572206 h 3153819"/>
              <a:gd name="connsiteX32" fmla="*/ 1651076 w 7622353"/>
              <a:gd name="connsiteY32" fmla="*/ 2443389 h 3153819"/>
              <a:gd name="connsiteX33" fmla="*/ 1630927 w 7622353"/>
              <a:gd name="connsiteY33" fmla="*/ 2350066 h 3153819"/>
              <a:gd name="connsiteX34" fmla="*/ 1620107 w 7622353"/>
              <a:gd name="connsiteY34" fmla="*/ 2298922 h 3153819"/>
              <a:gd name="connsiteX35" fmla="*/ 479891 w 7622353"/>
              <a:gd name="connsiteY35" fmla="*/ 2298922 h 3153819"/>
              <a:gd name="connsiteX36" fmla="*/ 0 w 7622353"/>
              <a:gd name="connsiteY36" fmla="*/ 2000218 h 3153819"/>
              <a:gd name="connsiteX37" fmla="*/ 0 w 7622353"/>
              <a:gd name="connsiteY37" fmla="*/ 1845075 h 3153819"/>
              <a:gd name="connsiteX38" fmla="*/ 66056 w 7622353"/>
              <a:gd name="connsiteY38" fmla="*/ 1717309 h 3153819"/>
              <a:gd name="connsiteX39" fmla="*/ 66056 w 7622353"/>
              <a:gd name="connsiteY39" fmla="*/ 1588492 h 3153819"/>
              <a:gd name="connsiteX40" fmla="*/ 0 w 7622353"/>
              <a:gd name="connsiteY40" fmla="*/ 1383154 h 3153819"/>
              <a:gd name="connsiteX41" fmla="*/ 0 w 7622353"/>
              <a:gd name="connsiteY41" fmla="*/ 1227660 h 3153819"/>
              <a:gd name="connsiteX42" fmla="*/ 479891 w 7622353"/>
              <a:gd name="connsiteY42" fmla="*/ 929308 h 3153819"/>
              <a:gd name="connsiteX43" fmla="*/ 1135787 w 7622353"/>
              <a:gd name="connsiteY43" fmla="*/ 929308 h 3153819"/>
              <a:gd name="connsiteX44" fmla="*/ 1135787 w 7622353"/>
              <a:gd name="connsiteY44" fmla="*/ 915767 h 3153819"/>
              <a:gd name="connsiteX45" fmla="*/ 1182158 w 7622353"/>
              <a:gd name="connsiteY45" fmla="*/ 788001 h 3153819"/>
              <a:gd name="connsiteX46" fmla="*/ 1182158 w 7622353"/>
              <a:gd name="connsiteY46" fmla="*/ 659184 h 3153819"/>
              <a:gd name="connsiteX47" fmla="*/ 1135787 w 7622353"/>
              <a:gd name="connsiteY47" fmla="*/ 453846 h 3153819"/>
              <a:gd name="connsiteX48" fmla="*/ 1135787 w 7622353"/>
              <a:gd name="connsiteY48" fmla="*/ 298352 h 3153819"/>
              <a:gd name="connsiteX49" fmla="*/ 1472668 w 7622353"/>
              <a:gd name="connsiteY49" fmla="*/ 0 h 315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622353" h="3153819">
                <a:moveTo>
                  <a:pt x="1472668" y="0"/>
                </a:moveTo>
                <a:lnTo>
                  <a:pt x="5261593" y="0"/>
                </a:lnTo>
                <a:cubicBezTo>
                  <a:pt x="5317873" y="0"/>
                  <a:pt x="5624237" y="74764"/>
                  <a:pt x="5680515" y="51246"/>
                </a:cubicBezTo>
                <a:cubicBezTo>
                  <a:pt x="5736795" y="27729"/>
                  <a:pt x="5738380" y="0"/>
                  <a:pt x="5793073" y="0"/>
                </a:cubicBezTo>
                <a:lnTo>
                  <a:pt x="6149772" y="0"/>
                </a:lnTo>
                <a:cubicBezTo>
                  <a:pt x="6335651" y="385"/>
                  <a:pt x="6486218" y="133732"/>
                  <a:pt x="6486653" y="298352"/>
                </a:cubicBezTo>
                <a:lnTo>
                  <a:pt x="6485069" y="471046"/>
                </a:lnTo>
                <a:cubicBezTo>
                  <a:pt x="6485069" y="506146"/>
                  <a:pt x="6422845" y="591791"/>
                  <a:pt x="6426411" y="615309"/>
                </a:cubicBezTo>
                <a:cubicBezTo>
                  <a:pt x="6461923" y="690247"/>
                  <a:pt x="6481779" y="770311"/>
                  <a:pt x="6485069" y="851532"/>
                </a:cubicBezTo>
                <a:lnTo>
                  <a:pt x="6485069" y="976414"/>
                </a:lnTo>
                <a:lnTo>
                  <a:pt x="6521922" y="962625"/>
                </a:lnTo>
                <a:cubicBezTo>
                  <a:pt x="6560031" y="944905"/>
                  <a:pt x="6575909" y="929308"/>
                  <a:pt x="6634343" y="929308"/>
                </a:cubicBezTo>
                <a:lnTo>
                  <a:pt x="7142463" y="929308"/>
                </a:lnTo>
                <a:cubicBezTo>
                  <a:pt x="7407249" y="929693"/>
                  <a:pt x="7621733" y="1063040"/>
                  <a:pt x="7622353" y="1227660"/>
                </a:cubicBezTo>
                <a:lnTo>
                  <a:pt x="7620095" y="1400354"/>
                </a:lnTo>
                <a:cubicBezTo>
                  <a:pt x="7620095" y="1435454"/>
                  <a:pt x="7531457" y="1521099"/>
                  <a:pt x="7536539" y="1544617"/>
                </a:cubicBezTo>
                <a:cubicBezTo>
                  <a:pt x="7587123" y="1619555"/>
                  <a:pt x="7615409" y="1699619"/>
                  <a:pt x="7620095" y="1780840"/>
                </a:cubicBezTo>
                <a:lnTo>
                  <a:pt x="7620095" y="2000218"/>
                </a:lnTo>
                <a:cubicBezTo>
                  <a:pt x="7619475" y="2164874"/>
                  <a:pt x="7405047" y="2298361"/>
                  <a:pt x="7140206" y="2298922"/>
                </a:cubicBezTo>
                <a:lnTo>
                  <a:pt x="5996341" y="2298922"/>
                </a:lnTo>
                <a:lnTo>
                  <a:pt x="5983002" y="2331726"/>
                </a:lnTo>
                <a:cubicBezTo>
                  <a:pt x="5970587" y="2360464"/>
                  <a:pt x="5958538" y="2387755"/>
                  <a:pt x="5960003" y="2399514"/>
                </a:cubicBezTo>
                <a:cubicBezTo>
                  <a:pt x="5989181" y="2474452"/>
                  <a:pt x="6005495" y="2554516"/>
                  <a:pt x="6008199" y="2635738"/>
                </a:cubicBezTo>
                <a:lnTo>
                  <a:pt x="6008199" y="2855115"/>
                </a:lnTo>
                <a:cubicBezTo>
                  <a:pt x="6007839" y="3019771"/>
                  <a:pt x="5884160" y="3153258"/>
                  <a:pt x="5731401" y="3153819"/>
                </a:cubicBezTo>
                <a:lnTo>
                  <a:pt x="3289068" y="3153819"/>
                </a:lnTo>
                <a:cubicBezTo>
                  <a:pt x="3236313" y="3153819"/>
                  <a:pt x="3125920" y="3105030"/>
                  <a:pt x="3092053" y="3100817"/>
                </a:cubicBezTo>
                <a:cubicBezTo>
                  <a:pt x="3058186" y="3096605"/>
                  <a:pt x="2987521" y="3153819"/>
                  <a:pt x="2958864" y="3153819"/>
                </a:cubicBezTo>
                <a:lnTo>
                  <a:pt x="1889774" y="3153819"/>
                </a:lnTo>
                <a:cubicBezTo>
                  <a:pt x="1737014" y="3153222"/>
                  <a:pt x="1613334" y="3019771"/>
                  <a:pt x="1612976" y="2855115"/>
                </a:cubicBezTo>
                <a:lnTo>
                  <a:pt x="1612976" y="2699972"/>
                </a:lnTo>
                <a:cubicBezTo>
                  <a:pt x="1612976" y="2657150"/>
                  <a:pt x="1654007" y="2595724"/>
                  <a:pt x="1651076" y="2572206"/>
                </a:cubicBezTo>
                <a:cubicBezTo>
                  <a:pt x="1648146" y="2548690"/>
                  <a:pt x="1654007" y="2481648"/>
                  <a:pt x="1651076" y="2443389"/>
                </a:cubicBezTo>
                <a:cubicBezTo>
                  <a:pt x="1649611" y="2424260"/>
                  <a:pt x="1640086" y="2388720"/>
                  <a:pt x="1630927" y="2350066"/>
                </a:cubicBezTo>
                <a:lnTo>
                  <a:pt x="1620107" y="2298922"/>
                </a:lnTo>
                <a:lnTo>
                  <a:pt x="479891" y="2298922"/>
                </a:lnTo>
                <a:cubicBezTo>
                  <a:pt x="215048" y="2298325"/>
                  <a:pt x="622" y="2164874"/>
                  <a:pt x="0" y="2000218"/>
                </a:cubicBezTo>
                <a:lnTo>
                  <a:pt x="0" y="1845075"/>
                </a:lnTo>
                <a:cubicBezTo>
                  <a:pt x="0" y="1802253"/>
                  <a:pt x="71137" y="1740827"/>
                  <a:pt x="66056" y="1717309"/>
                </a:cubicBezTo>
                <a:cubicBezTo>
                  <a:pt x="60975" y="1693793"/>
                  <a:pt x="71137" y="1626751"/>
                  <a:pt x="66056" y="1588492"/>
                </a:cubicBezTo>
                <a:cubicBezTo>
                  <a:pt x="60975" y="1550232"/>
                  <a:pt x="0" y="1446335"/>
                  <a:pt x="0" y="1383154"/>
                </a:cubicBezTo>
                <a:lnTo>
                  <a:pt x="0" y="1227660"/>
                </a:lnTo>
                <a:cubicBezTo>
                  <a:pt x="622" y="1063040"/>
                  <a:pt x="215104" y="929693"/>
                  <a:pt x="479891" y="929308"/>
                </a:cubicBezTo>
                <a:lnTo>
                  <a:pt x="1135787" y="929308"/>
                </a:lnTo>
                <a:lnTo>
                  <a:pt x="1135787" y="915767"/>
                </a:lnTo>
                <a:cubicBezTo>
                  <a:pt x="1135787" y="872945"/>
                  <a:pt x="1185724" y="811519"/>
                  <a:pt x="1182158" y="788001"/>
                </a:cubicBezTo>
                <a:cubicBezTo>
                  <a:pt x="1178591" y="764485"/>
                  <a:pt x="1185724" y="697443"/>
                  <a:pt x="1182158" y="659184"/>
                </a:cubicBezTo>
                <a:cubicBezTo>
                  <a:pt x="1178591" y="620924"/>
                  <a:pt x="1135787" y="517027"/>
                  <a:pt x="1135787" y="453846"/>
                </a:cubicBezTo>
                <a:lnTo>
                  <a:pt x="1135787" y="298352"/>
                </a:lnTo>
                <a:cubicBezTo>
                  <a:pt x="1136223" y="133732"/>
                  <a:pt x="1286789" y="385"/>
                  <a:pt x="1472668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7" name="CHANGE TEXT HERE">
            <a:extLst>
              <a:ext uri="{FF2B5EF4-FFF2-40B4-BE49-F238E27FC236}">
                <a16:creationId xmlns:a16="http://schemas.microsoft.com/office/drawing/2014/main" id="{888199B6-93D7-DD96-0B90-20FBFC044B43}"/>
              </a:ext>
            </a:extLst>
          </p:cNvPr>
          <p:cNvSpPr txBox="1"/>
          <p:nvPr/>
        </p:nvSpPr>
        <p:spPr>
          <a:xfrm>
            <a:off x="9594765" y="3268681"/>
            <a:ext cx="69349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The Great Wall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of China can be seen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from space</a:t>
            </a:r>
          </a:p>
        </p:txBody>
      </p:sp>
      <p:grpSp>
        <p:nvGrpSpPr>
          <p:cNvPr id="2" name="TEXT GROUP">
            <a:extLst>
              <a:ext uri="{FF2B5EF4-FFF2-40B4-BE49-F238E27FC236}">
                <a16:creationId xmlns:a16="http://schemas.microsoft.com/office/drawing/2014/main" id="{F7DD2CE3-A0BB-BC7F-3E54-8977FDFA30D3}"/>
              </a:ext>
            </a:extLst>
          </p:cNvPr>
          <p:cNvGrpSpPr/>
          <p:nvPr/>
        </p:nvGrpSpPr>
        <p:grpSpPr>
          <a:xfrm>
            <a:off x="9207089" y="6992589"/>
            <a:ext cx="3833074" cy="1015663"/>
            <a:chOff x="9207089" y="6992589"/>
            <a:chExt cx="3833074" cy="1015663"/>
          </a:xfrm>
        </p:grpSpPr>
        <p:grpSp>
          <p:nvGrpSpPr>
            <p:cNvPr id="99" name="SHAPE">
              <a:extLst>
                <a:ext uri="{FF2B5EF4-FFF2-40B4-BE49-F238E27FC236}">
                  <a16:creationId xmlns:a16="http://schemas.microsoft.com/office/drawing/2014/main" id="{3A9885DB-AF4E-A597-2DCA-C5744B1CE355}"/>
                </a:ext>
              </a:extLst>
            </p:cNvPr>
            <p:cNvGrpSpPr/>
            <p:nvPr/>
          </p:nvGrpSpPr>
          <p:grpSpPr>
            <a:xfrm>
              <a:off x="9207089" y="7029760"/>
              <a:ext cx="3833074" cy="941323"/>
              <a:chOff x="10168677" y="6559099"/>
              <a:chExt cx="3833074" cy="941323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20DE13A-DB84-C23C-CAED-25D8D661B668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95" descr="An organic corner shape">
                <a:extLst>
                  <a:ext uri="{FF2B5EF4-FFF2-40B4-BE49-F238E27FC236}">
                    <a16:creationId xmlns:a16="http://schemas.microsoft.com/office/drawing/2014/main" id="{AE3364DD-65CC-1DC9-5703-1CD5E56DDE3A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 descr="An organic corner shape">
                <a:extLst>
                  <a:ext uri="{FF2B5EF4-FFF2-40B4-BE49-F238E27FC236}">
                    <a16:creationId xmlns:a16="http://schemas.microsoft.com/office/drawing/2014/main" id="{C6A764C3-4B7F-F9D7-D8B5-996DF5B5811A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1B9BF90-BC18-514B-AFA4-E5A6F000C58C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8" name="CHANGE TEXT HERE">
              <a:extLst>
                <a:ext uri="{FF2B5EF4-FFF2-40B4-BE49-F238E27FC236}">
                  <a16:creationId xmlns:a16="http://schemas.microsoft.com/office/drawing/2014/main" id="{1C447BAB-E7BC-EB5C-5A1A-318C31AC62C1}"/>
                </a:ext>
              </a:extLst>
            </p:cNvPr>
            <p:cNvSpPr txBox="1"/>
            <p:nvPr/>
          </p:nvSpPr>
          <p:spPr>
            <a:xfrm>
              <a:off x="10253836" y="6992589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14" name="TEXT GROUP">
            <a:extLst>
              <a:ext uri="{FF2B5EF4-FFF2-40B4-BE49-F238E27FC236}">
                <a16:creationId xmlns:a16="http://schemas.microsoft.com/office/drawing/2014/main" id="{F88AAFC3-8C0B-7378-3EAA-34A9E817669B}"/>
              </a:ext>
            </a:extLst>
          </p:cNvPr>
          <p:cNvGrpSpPr/>
          <p:nvPr/>
        </p:nvGrpSpPr>
        <p:grpSpPr>
          <a:xfrm>
            <a:off x="13513084" y="6992589"/>
            <a:ext cx="3833074" cy="1015663"/>
            <a:chOff x="13513084" y="6992589"/>
            <a:chExt cx="3833074" cy="1015663"/>
          </a:xfrm>
        </p:grpSpPr>
        <p:grpSp>
          <p:nvGrpSpPr>
            <p:cNvPr id="100" name="SHAPE">
              <a:extLst>
                <a:ext uri="{FF2B5EF4-FFF2-40B4-BE49-F238E27FC236}">
                  <a16:creationId xmlns:a16="http://schemas.microsoft.com/office/drawing/2014/main" id="{F0BE0943-D194-9AC4-A8EF-D18FEB029714}"/>
                </a:ext>
              </a:extLst>
            </p:cNvPr>
            <p:cNvGrpSpPr/>
            <p:nvPr/>
          </p:nvGrpSpPr>
          <p:grpSpPr>
            <a:xfrm>
              <a:off x="13513084" y="7029760"/>
              <a:ext cx="3833074" cy="941323"/>
              <a:chOff x="10168677" y="6559099"/>
              <a:chExt cx="3833074" cy="941323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966F58F7-81DB-6650-62DF-A45F3001831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: Shape 101" descr="An organic corner shape">
                <a:extLst>
                  <a:ext uri="{FF2B5EF4-FFF2-40B4-BE49-F238E27FC236}">
                    <a16:creationId xmlns:a16="http://schemas.microsoft.com/office/drawing/2014/main" id="{2B32C196-3666-07C0-66F2-A66A3552D8CA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 descr="An organic corner shape">
                <a:extLst>
                  <a:ext uri="{FF2B5EF4-FFF2-40B4-BE49-F238E27FC236}">
                    <a16:creationId xmlns:a16="http://schemas.microsoft.com/office/drawing/2014/main" id="{BBA22BF5-EA27-AA27-AA1A-CAE55D6C9E0D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70B0C06-BCEC-9DED-1D26-6527DF2C3020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CHANGE TEXT HERE">
              <a:extLst>
                <a:ext uri="{FF2B5EF4-FFF2-40B4-BE49-F238E27FC236}">
                  <a16:creationId xmlns:a16="http://schemas.microsoft.com/office/drawing/2014/main" id="{B8D668E4-C6FD-7DB9-BEBC-32E0DF000444}"/>
                </a:ext>
              </a:extLst>
            </p:cNvPr>
            <p:cNvSpPr txBox="1"/>
            <p:nvPr/>
          </p:nvSpPr>
          <p:spPr>
            <a:xfrm>
              <a:off x="14456515" y="6992589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sp>
        <p:nvSpPr>
          <p:cNvPr id="16" name="CHOICE_BUTTON">
            <a:hlinkClick r:id="" action="ppaction://hlinkshowjump?jump=nextslide">
              <a:snd r:embed="rId7" name="Wrong Answer 1.wav"/>
            </a:hlinkClick>
            <a:extLst>
              <a:ext uri="{FF2B5EF4-FFF2-40B4-BE49-F238E27FC236}">
                <a16:creationId xmlns:a16="http://schemas.microsoft.com/office/drawing/2014/main" id="{52709EEF-A161-1551-DC1A-3447D039116F}"/>
              </a:ext>
            </a:extLst>
          </p:cNvPr>
          <p:cNvSpPr/>
          <p:nvPr/>
        </p:nvSpPr>
        <p:spPr>
          <a:xfrm>
            <a:off x="9091973" y="6892375"/>
            <a:ext cx="4038600" cy="1240796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ANSWER_BUTTON">
            <a:hlinkClick r:id="rId8" action="ppaction://hlinksldjump">
              <a:snd r:embed="rId9" name="Game Level Up 2.wav"/>
            </a:hlinkClick>
            <a:extLst>
              <a:ext uri="{FF2B5EF4-FFF2-40B4-BE49-F238E27FC236}">
                <a16:creationId xmlns:a16="http://schemas.microsoft.com/office/drawing/2014/main" id="{E202E0DC-C0F3-29E1-46B2-DA9218DFAE07}"/>
              </a:ext>
            </a:extLst>
          </p:cNvPr>
          <p:cNvSpPr/>
          <p:nvPr/>
        </p:nvSpPr>
        <p:spPr>
          <a:xfrm>
            <a:off x="13410321" y="6891171"/>
            <a:ext cx="4038600" cy="1242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9" name="TIMER">
            <a:extLst>
              <a:ext uri="{FF2B5EF4-FFF2-40B4-BE49-F238E27FC236}">
                <a16:creationId xmlns:a16="http://schemas.microsoft.com/office/drawing/2014/main" id="{C2A394CF-F53D-5680-910F-8C8A2F943BFA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VO">
            <a:hlinkClick r:id="" action="ppaction://media"/>
            <a:extLst>
              <a:ext uri="{FF2B5EF4-FFF2-40B4-BE49-F238E27FC236}">
                <a16:creationId xmlns:a16="http://schemas.microsoft.com/office/drawing/2014/main" id="{DCDFEF13-4513-D761-29CE-1E9EE825F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79538" y="-1554163"/>
            <a:ext cx="609600" cy="609600"/>
          </a:xfrm>
          <a:prstGeom prst="rect">
            <a:avLst/>
          </a:prstGeom>
        </p:spPr>
      </p:pic>
      <p:grpSp>
        <p:nvGrpSpPr>
          <p:cNvPr id="59" name="TEXT GROUP">
            <a:extLst>
              <a:ext uri="{FF2B5EF4-FFF2-40B4-BE49-F238E27FC236}">
                <a16:creationId xmlns:a16="http://schemas.microsoft.com/office/drawing/2014/main" id="{2DCD3103-6D48-EEEC-0195-9DBBBFD2F097}"/>
              </a:ext>
            </a:extLst>
          </p:cNvPr>
          <p:cNvGrpSpPr/>
          <p:nvPr/>
        </p:nvGrpSpPr>
        <p:grpSpPr>
          <a:xfrm>
            <a:off x="5685399" y="962248"/>
            <a:ext cx="4663844" cy="1444877"/>
            <a:chOff x="11607780" y="-815913"/>
            <a:chExt cx="4663844" cy="1444877"/>
          </a:xfrm>
        </p:grpSpPr>
        <p:pic>
          <p:nvPicPr>
            <p:cNvPr id="60" name="WOOD BOARD">
              <a:extLst>
                <a:ext uri="{FF2B5EF4-FFF2-40B4-BE49-F238E27FC236}">
                  <a16:creationId xmlns:a16="http://schemas.microsoft.com/office/drawing/2014/main" id="{B61ED11A-1B9B-6D25-BA92-924BE7CB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62" name="CHANGE TEXT HERE">
              <a:extLst>
                <a:ext uri="{FF2B5EF4-FFF2-40B4-BE49-F238E27FC236}">
                  <a16:creationId xmlns:a16="http://schemas.microsoft.com/office/drawing/2014/main" id="{0AF37D21-F169-DB58-26EF-0BB0044525AB}"/>
                </a:ext>
              </a:extLst>
            </p:cNvPr>
            <p:cNvSpPr txBox="1"/>
            <p:nvPr/>
          </p:nvSpPr>
          <p:spPr>
            <a:xfrm>
              <a:off x="12326949" y="-766143"/>
              <a:ext cx="32832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Question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96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 p14:presetBounceEnd="100000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40" dur="200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61" grpId="0" animBg="1"/>
          <p:bldP spid="57" grpId="0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96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40" dur="200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61" grpId="0" animBg="1"/>
          <p:bldP spid="57" grpId="0"/>
          <p:bldP spid="19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ANGE PICTURE HERE" descr="A cartoon of a child running through a forest&#10;&#10;Description automatically generated">
            <a:extLst>
              <a:ext uri="{FF2B5EF4-FFF2-40B4-BE49-F238E27FC236}">
                <a16:creationId xmlns:a16="http://schemas.microsoft.com/office/drawing/2014/main" id="{BCA4ED05-2037-8D5D-2E55-6789E80CBB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5657850" y="869048"/>
            <a:ext cx="6972300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5886450" y="619634"/>
            <a:ext cx="6515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Correct</a:t>
            </a:r>
          </a:p>
        </p:txBody>
      </p:sp>
      <p:sp>
        <p:nvSpPr>
          <p:cNvPr id="15" name="TIMER">
            <a:extLst>
              <a:ext uri="{FF2B5EF4-FFF2-40B4-BE49-F238E27FC236}">
                <a16:creationId xmlns:a16="http://schemas.microsoft.com/office/drawing/2014/main" id="{2791B706-6E08-0EA3-92A2-8DB516A8F4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3402A3D7-C9AA-8319-8D49-5D9DD93E6AE6}"/>
              </a:ext>
            </a:extLst>
          </p:cNvPr>
          <p:cNvGrpSpPr/>
          <p:nvPr/>
        </p:nvGrpSpPr>
        <p:grpSpPr>
          <a:xfrm>
            <a:off x="8227901" y="8927772"/>
            <a:ext cx="1845014" cy="953225"/>
            <a:chOff x="8227901" y="8287999"/>
            <a:chExt cx="1845014" cy="9532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E4FD43-BFD3-72BB-2EBC-F126810D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A995CD4-60BE-95B4-B75D-CB49893448D7}"/>
                </a:ext>
              </a:extLst>
            </p:cNvPr>
            <p:cNvSpPr/>
            <p:nvPr/>
          </p:nvSpPr>
          <p:spPr>
            <a:xfrm>
              <a:off x="87960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EXT_BUTTON">
            <a:hlinkClick r:id="" action="ppaction://hlinkshowjump?jump=next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63C230A9-2986-C97F-704C-81CB2EF63C36}"/>
              </a:ext>
            </a:extLst>
          </p:cNvPr>
          <p:cNvSpPr/>
          <p:nvPr/>
        </p:nvSpPr>
        <p:spPr>
          <a:xfrm>
            <a:off x="8144002" y="8937832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1" name="VO">
            <a:hlinkClick r:id="" action="ppaction://media"/>
            <a:extLst>
              <a:ext uri="{FF2B5EF4-FFF2-40B4-BE49-F238E27FC236}">
                <a16:creationId xmlns:a16="http://schemas.microsoft.com/office/drawing/2014/main" id="{FF59C060-FD22-E942-4D7F-1C9E883FE5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20.1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2418" y="-1241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4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4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ANGE PICTURE HERE" descr="A cartoon of a child sitting on a hill with a moon in the sky&#10;&#10;Description automatically generated">
            <a:extLst>
              <a:ext uri="{FF2B5EF4-FFF2-40B4-BE49-F238E27FC236}">
                <a16:creationId xmlns:a16="http://schemas.microsoft.com/office/drawing/2014/main" id="{2F387A40-BBB5-839C-E35E-D3C096A4B3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>
            <a:fillRect/>
          </a:stretch>
        </p:blipFill>
        <p:spPr/>
      </p:pic>
      <p:sp>
        <p:nvSpPr>
          <p:cNvPr id="13" name="SHAPE">
            <a:extLst>
              <a:ext uri="{FF2B5EF4-FFF2-40B4-BE49-F238E27FC236}">
                <a16:creationId xmlns:a16="http://schemas.microsoft.com/office/drawing/2014/main" id="{E97A8169-961A-8FC8-9CCC-8DA954D57AD9}"/>
              </a:ext>
            </a:extLst>
          </p:cNvPr>
          <p:cNvSpPr/>
          <p:nvPr/>
        </p:nvSpPr>
        <p:spPr>
          <a:xfrm>
            <a:off x="1133172" y="3743688"/>
            <a:ext cx="6204048" cy="4465163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CHANGE TEXT HERE">
            <a:extLst>
              <a:ext uri="{FF2B5EF4-FFF2-40B4-BE49-F238E27FC236}">
                <a16:creationId xmlns:a16="http://schemas.microsoft.com/office/drawing/2014/main" id="{051809D4-E5DB-4995-8BE6-4C864928E61F}"/>
              </a:ext>
            </a:extLst>
          </p:cNvPr>
          <p:cNvSpPr txBox="1"/>
          <p:nvPr/>
        </p:nvSpPr>
        <p:spPr>
          <a:xfrm>
            <a:off x="1496632" y="4657174"/>
            <a:ext cx="5534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This statement is false. The Earth is much larger than the Moon. The Moon is Earth's only natural satellite.</a:t>
            </a:r>
          </a:p>
        </p:txBody>
      </p:sp>
      <p:grpSp>
        <p:nvGrpSpPr>
          <p:cNvPr id="38" name="FALSE">
            <a:extLst>
              <a:ext uri="{FF2B5EF4-FFF2-40B4-BE49-F238E27FC236}">
                <a16:creationId xmlns:a16="http://schemas.microsoft.com/office/drawing/2014/main" id="{262D8E35-F6FD-2BD8-4267-3ED9B4B4A639}"/>
              </a:ext>
            </a:extLst>
          </p:cNvPr>
          <p:cNvGrpSpPr/>
          <p:nvPr/>
        </p:nvGrpSpPr>
        <p:grpSpPr>
          <a:xfrm>
            <a:off x="2406146" y="2212135"/>
            <a:ext cx="3833074" cy="1015663"/>
            <a:chOff x="2406146" y="2212135"/>
            <a:chExt cx="3833074" cy="1015663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9E11E6D6-3695-6EB2-B7BD-0C97D2E4791C}"/>
                </a:ext>
              </a:extLst>
            </p:cNvPr>
            <p:cNvGrpSpPr/>
            <p:nvPr/>
          </p:nvGrpSpPr>
          <p:grpSpPr>
            <a:xfrm>
              <a:off x="2406146" y="2249306"/>
              <a:ext cx="3833074" cy="941323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8399767-3E92-2F43-4979-F5647EC9F27D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88000">
                    <a:schemeClr val="accent5">
                      <a:lumMod val="50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5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E930B23A-ED2F-9D58-80DF-840A6D59CBE0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7B3709A9-4CAE-43A1-EFC8-B068C72F088C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D8D6F07-1588-E06A-D78B-9954B8B0ACE9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28363836-B78D-637E-0FCD-D5B90B93410E}"/>
                </a:ext>
              </a:extLst>
            </p:cNvPr>
            <p:cNvSpPr txBox="1"/>
            <p:nvPr/>
          </p:nvSpPr>
          <p:spPr>
            <a:xfrm>
              <a:off x="3375148" y="2212135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grpSp>
        <p:nvGrpSpPr>
          <p:cNvPr id="2" name="NEXT">
            <a:extLst>
              <a:ext uri="{FF2B5EF4-FFF2-40B4-BE49-F238E27FC236}">
                <a16:creationId xmlns:a16="http://schemas.microsoft.com/office/drawing/2014/main" id="{28E71153-FF6D-36A0-DAA1-F29A68584C76}"/>
              </a:ext>
            </a:extLst>
          </p:cNvPr>
          <p:cNvGrpSpPr/>
          <p:nvPr/>
        </p:nvGrpSpPr>
        <p:grpSpPr>
          <a:xfrm>
            <a:off x="15990206" y="614257"/>
            <a:ext cx="1205144" cy="545946"/>
            <a:chOff x="15171266" y="614257"/>
            <a:chExt cx="1701986" cy="7710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7B64394-594F-D5F5-8012-8852BA1949D1}"/>
                </a:ext>
              </a:extLst>
            </p:cNvPr>
            <p:cNvGrpSpPr/>
            <p:nvPr/>
          </p:nvGrpSpPr>
          <p:grpSpPr>
            <a:xfrm>
              <a:off x="15171266" y="614257"/>
              <a:ext cx="1701986" cy="771022"/>
              <a:chOff x="10168677" y="6559099"/>
              <a:chExt cx="2336516" cy="94132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6248065-3B26-DAC3-4D98-39CEFF070E69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2336516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 descr="An organic corner shape">
                <a:extLst>
                  <a:ext uri="{FF2B5EF4-FFF2-40B4-BE49-F238E27FC236}">
                    <a16:creationId xmlns:a16="http://schemas.microsoft.com/office/drawing/2014/main" id="{32841838-D035-71F7-0821-766ED0704EF9}"/>
                  </a:ext>
                </a:extLst>
              </p:cNvPr>
              <p:cNvSpPr/>
              <p:nvPr/>
            </p:nvSpPr>
            <p:spPr>
              <a:xfrm>
                <a:off x="10169591" y="6827839"/>
                <a:ext cx="1945078" cy="672583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752F010-614C-3B11-2A74-4872FEAA0222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18FCAB5C-0B3D-C8A0-DFEB-0CEE740ABCBD}"/>
                </a:ext>
              </a:extLst>
            </p:cNvPr>
            <p:cNvSpPr/>
            <p:nvPr/>
          </p:nvSpPr>
          <p:spPr>
            <a:xfrm>
              <a:off x="15634011" y="746947"/>
              <a:ext cx="776495" cy="48665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NEXT_BUTTON">
            <a:hlinkClick r:id="" action="ppaction://hlinkshowjump?jump=nextslide">
              <a:snd r:embed="rId5" name="Game Item Pick Up 1.wav"/>
            </a:hlinkClick>
            <a:extLst>
              <a:ext uri="{FF2B5EF4-FFF2-40B4-BE49-F238E27FC236}">
                <a16:creationId xmlns:a16="http://schemas.microsoft.com/office/drawing/2014/main" id="{22AE4031-E8A4-2866-6224-144D932BF863}"/>
              </a:ext>
            </a:extLst>
          </p:cNvPr>
          <p:cNvSpPr/>
          <p:nvPr/>
        </p:nvSpPr>
        <p:spPr>
          <a:xfrm>
            <a:off x="15679034" y="400388"/>
            <a:ext cx="1734644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" name="VO">
            <a:hlinkClick r:id="" action="ppaction://media"/>
            <a:extLst>
              <a:ext uri="{FF2B5EF4-FFF2-40B4-BE49-F238E27FC236}">
                <a16:creationId xmlns:a16="http://schemas.microsoft.com/office/drawing/2014/main" id="{03E9386B-3B74-39A7-E5A0-DD5C98A63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4925" y="-3028950"/>
            <a:ext cx="609600" cy="609600"/>
          </a:xfrm>
          <a:prstGeom prst="rect">
            <a:avLst/>
          </a:prstGeom>
        </p:spPr>
      </p:pic>
      <p:grpSp>
        <p:nvGrpSpPr>
          <p:cNvPr id="37" name="TEXT GROUP">
            <a:extLst>
              <a:ext uri="{FF2B5EF4-FFF2-40B4-BE49-F238E27FC236}">
                <a16:creationId xmlns:a16="http://schemas.microsoft.com/office/drawing/2014/main" id="{DD2DE9A5-8013-B5B8-7AC2-4827CC313201}"/>
              </a:ext>
            </a:extLst>
          </p:cNvPr>
          <p:cNvGrpSpPr/>
          <p:nvPr/>
        </p:nvGrpSpPr>
        <p:grpSpPr>
          <a:xfrm>
            <a:off x="1903274" y="3440601"/>
            <a:ext cx="4663844" cy="1444877"/>
            <a:chOff x="11607780" y="-815913"/>
            <a:chExt cx="4663844" cy="1444877"/>
          </a:xfrm>
        </p:grpSpPr>
        <p:pic>
          <p:nvPicPr>
            <p:cNvPr id="41" name="WOOD BOARD">
              <a:extLst>
                <a:ext uri="{FF2B5EF4-FFF2-40B4-BE49-F238E27FC236}">
                  <a16:creationId xmlns:a16="http://schemas.microsoft.com/office/drawing/2014/main" id="{E0C435F9-3235-1500-3AF2-97AB1A1A5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42" name="CHANGE TEXT HERE">
              <a:extLst>
                <a:ext uri="{FF2B5EF4-FFF2-40B4-BE49-F238E27FC236}">
                  <a16:creationId xmlns:a16="http://schemas.microsoft.com/office/drawing/2014/main" id="{0BB9FB72-9DF7-D106-5436-42F3D5F08E75}"/>
                </a:ext>
              </a:extLst>
            </p:cNvPr>
            <p:cNvSpPr txBox="1"/>
            <p:nvPr/>
          </p:nvSpPr>
          <p:spPr>
            <a:xfrm>
              <a:off x="12098524" y="-766143"/>
              <a:ext cx="37401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20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943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3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943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ANGE PICTURE HERE" descr="A cartoon of a child jumping in the air&#10;&#10;Description automatically generated">
            <a:extLst>
              <a:ext uri="{FF2B5EF4-FFF2-40B4-BE49-F238E27FC236}">
                <a16:creationId xmlns:a16="http://schemas.microsoft.com/office/drawing/2014/main" id="{CEBBC7DE-D29C-09F3-B6ED-34DB6134D8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>
            <a:fillRect/>
          </a:stretch>
        </p:blipFill>
        <p:spPr/>
      </p:pic>
      <p:sp>
        <p:nvSpPr>
          <p:cNvPr id="11" name="SHAPE">
            <a:extLst>
              <a:ext uri="{FF2B5EF4-FFF2-40B4-BE49-F238E27FC236}">
                <a16:creationId xmlns:a16="http://schemas.microsoft.com/office/drawing/2014/main" id="{8632C904-50CF-5EAB-4B49-53313605F812}"/>
              </a:ext>
            </a:extLst>
          </p:cNvPr>
          <p:cNvSpPr/>
          <p:nvPr/>
        </p:nvSpPr>
        <p:spPr>
          <a:xfrm>
            <a:off x="3742800" y="7031631"/>
            <a:ext cx="11611279" cy="2383839"/>
          </a:xfrm>
          <a:custGeom>
            <a:avLst/>
            <a:gdLst>
              <a:gd name="connsiteX0" fmla="*/ 731026 w 11611279"/>
              <a:gd name="connsiteY0" fmla="*/ 0 h 2383839"/>
              <a:gd name="connsiteX1" fmla="*/ 8952923 w 11611279"/>
              <a:gd name="connsiteY1" fmla="*/ 0 h 2383839"/>
              <a:gd name="connsiteX2" fmla="*/ 9861976 w 11611279"/>
              <a:gd name="connsiteY2" fmla="*/ 65640 h 2383839"/>
              <a:gd name="connsiteX3" fmla="*/ 10106225 w 11611279"/>
              <a:gd name="connsiteY3" fmla="*/ 0 h 2383839"/>
              <a:gd name="connsiteX4" fmla="*/ 10880253 w 11611279"/>
              <a:gd name="connsiteY4" fmla="*/ 0 h 2383839"/>
              <a:gd name="connsiteX5" fmla="*/ 11611279 w 11611279"/>
              <a:gd name="connsiteY5" fmla="*/ 382157 h 2383839"/>
              <a:gd name="connsiteX6" fmla="*/ 11607841 w 11611279"/>
              <a:gd name="connsiteY6" fmla="*/ 603358 h 2383839"/>
              <a:gd name="connsiteX7" fmla="*/ 11480555 w 11611279"/>
              <a:gd name="connsiteY7" fmla="*/ 788144 h 2383839"/>
              <a:gd name="connsiteX8" fmla="*/ 11607841 w 11611279"/>
              <a:gd name="connsiteY8" fmla="*/ 1090721 h 2383839"/>
              <a:gd name="connsiteX9" fmla="*/ 11607841 w 11611279"/>
              <a:gd name="connsiteY9" fmla="*/ 1371719 h 2383839"/>
              <a:gd name="connsiteX10" fmla="*/ 10876815 w 11611279"/>
              <a:gd name="connsiteY10" fmla="*/ 1754326 h 2383839"/>
              <a:gd name="connsiteX11" fmla="*/ 10027688 w 11611279"/>
              <a:gd name="connsiteY11" fmla="*/ 1754326 h 2383839"/>
              <a:gd name="connsiteX12" fmla="*/ 10027688 w 11611279"/>
              <a:gd name="connsiteY12" fmla="*/ 2001232 h 2383839"/>
              <a:gd name="connsiteX13" fmla="*/ 9495754 w 11611279"/>
              <a:gd name="connsiteY13" fmla="*/ 2383839 h 2383839"/>
              <a:gd name="connsiteX14" fmla="*/ 4802224 w 11611279"/>
              <a:gd name="connsiteY14" fmla="*/ 2383839 h 2383839"/>
              <a:gd name="connsiteX15" fmla="*/ 4423612 w 11611279"/>
              <a:gd name="connsiteY15" fmla="*/ 2315950 h 2383839"/>
              <a:gd name="connsiteX16" fmla="*/ 4167659 w 11611279"/>
              <a:gd name="connsiteY16" fmla="*/ 2383839 h 2383839"/>
              <a:gd name="connsiteX17" fmla="*/ 2113144 w 11611279"/>
              <a:gd name="connsiteY17" fmla="*/ 2383839 h 2383839"/>
              <a:gd name="connsiteX18" fmla="*/ 1581210 w 11611279"/>
              <a:gd name="connsiteY18" fmla="*/ 2001232 h 2383839"/>
              <a:gd name="connsiteX19" fmla="*/ 1581210 w 11611279"/>
              <a:gd name="connsiteY19" fmla="*/ 1802511 h 2383839"/>
              <a:gd name="connsiteX20" fmla="*/ 1593443 w 11611279"/>
              <a:gd name="connsiteY20" fmla="*/ 1758036 h 2383839"/>
              <a:gd name="connsiteX21" fmla="*/ 1595551 w 11611279"/>
              <a:gd name="connsiteY21" fmla="*/ 1754326 h 2383839"/>
              <a:gd name="connsiteX22" fmla="*/ 731026 w 11611279"/>
              <a:gd name="connsiteY22" fmla="*/ 1754326 h 2383839"/>
              <a:gd name="connsiteX23" fmla="*/ 0 w 11611279"/>
              <a:gd name="connsiteY23" fmla="*/ 1371719 h 2383839"/>
              <a:gd name="connsiteX24" fmla="*/ 0 w 11611279"/>
              <a:gd name="connsiteY24" fmla="*/ 1172998 h 2383839"/>
              <a:gd name="connsiteX25" fmla="*/ 100624 w 11611279"/>
              <a:gd name="connsiteY25" fmla="*/ 1009344 h 2383839"/>
              <a:gd name="connsiteX26" fmla="*/ 100624 w 11611279"/>
              <a:gd name="connsiteY26" fmla="*/ 844343 h 2383839"/>
              <a:gd name="connsiteX27" fmla="*/ 0 w 11611279"/>
              <a:gd name="connsiteY27" fmla="*/ 581328 h 2383839"/>
              <a:gd name="connsiteX28" fmla="*/ 0 w 11611279"/>
              <a:gd name="connsiteY28" fmla="*/ 382157 h 2383839"/>
              <a:gd name="connsiteX29" fmla="*/ 731026 w 11611279"/>
              <a:gd name="connsiteY29" fmla="*/ 0 h 23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611279" h="2383839">
                <a:moveTo>
                  <a:pt x="731026" y="0"/>
                </a:moveTo>
                <a:lnTo>
                  <a:pt x="8952923" y="0"/>
                </a:lnTo>
                <a:cubicBezTo>
                  <a:pt x="9075049" y="0"/>
                  <a:pt x="9739853" y="95764"/>
                  <a:pt x="9861976" y="65640"/>
                </a:cubicBezTo>
                <a:cubicBezTo>
                  <a:pt x="9984102" y="35517"/>
                  <a:pt x="9987540" y="0"/>
                  <a:pt x="10106225" y="0"/>
                </a:cubicBezTo>
                <a:lnTo>
                  <a:pt x="10880253" y="0"/>
                </a:lnTo>
                <a:cubicBezTo>
                  <a:pt x="11283608" y="493"/>
                  <a:pt x="11610335" y="171296"/>
                  <a:pt x="11611279" y="382157"/>
                </a:cubicBezTo>
                <a:lnTo>
                  <a:pt x="11607841" y="603358"/>
                </a:lnTo>
                <a:cubicBezTo>
                  <a:pt x="11607841" y="648318"/>
                  <a:pt x="11472815" y="758020"/>
                  <a:pt x="11480555" y="788144"/>
                </a:cubicBezTo>
                <a:cubicBezTo>
                  <a:pt x="11557614" y="884131"/>
                  <a:pt x="11600702" y="986684"/>
                  <a:pt x="11607841" y="1090721"/>
                </a:cubicBezTo>
                <a:lnTo>
                  <a:pt x="11607841" y="1371719"/>
                </a:lnTo>
                <a:cubicBezTo>
                  <a:pt x="11606893" y="1582626"/>
                  <a:pt x="11280254" y="1753608"/>
                  <a:pt x="10876815" y="1754326"/>
                </a:cubicBezTo>
                <a:lnTo>
                  <a:pt x="10027688" y="1754326"/>
                </a:lnTo>
                <a:lnTo>
                  <a:pt x="10027688" y="2001232"/>
                </a:lnTo>
                <a:cubicBezTo>
                  <a:pt x="10026998" y="2212139"/>
                  <a:pt x="9789318" y="2383121"/>
                  <a:pt x="9495754" y="2383839"/>
                </a:cubicBezTo>
                <a:lnTo>
                  <a:pt x="4802224" y="2383839"/>
                </a:lnTo>
                <a:cubicBezTo>
                  <a:pt x="4700844" y="2383839"/>
                  <a:pt x="4488696" y="2321346"/>
                  <a:pt x="4423612" y="2315950"/>
                </a:cubicBezTo>
                <a:cubicBezTo>
                  <a:pt x="4358529" y="2310555"/>
                  <a:pt x="4222730" y="2383839"/>
                  <a:pt x="4167659" y="2383839"/>
                </a:cubicBezTo>
                <a:lnTo>
                  <a:pt x="2113144" y="2383839"/>
                </a:lnTo>
                <a:cubicBezTo>
                  <a:pt x="1819580" y="2383075"/>
                  <a:pt x="1581900" y="2212139"/>
                  <a:pt x="1581210" y="2001232"/>
                </a:cubicBezTo>
                <a:lnTo>
                  <a:pt x="1581210" y="1802511"/>
                </a:lnTo>
                <a:cubicBezTo>
                  <a:pt x="1581210" y="1788798"/>
                  <a:pt x="1586139" y="1773596"/>
                  <a:pt x="1593443" y="1758036"/>
                </a:cubicBezTo>
                <a:lnTo>
                  <a:pt x="1595551" y="1754326"/>
                </a:lnTo>
                <a:lnTo>
                  <a:pt x="731026" y="1754326"/>
                </a:lnTo>
                <a:cubicBezTo>
                  <a:pt x="327587" y="1753562"/>
                  <a:pt x="947" y="1582626"/>
                  <a:pt x="0" y="1371719"/>
                </a:cubicBezTo>
                <a:lnTo>
                  <a:pt x="0" y="1172998"/>
                </a:lnTo>
                <a:cubicBezTo>
                  <a:pt x="0" y="1118147"/>
                  <a:pt x="108364" y="1039468"/>
                  <a:pt x="100624" y="1009344"/>
                </a:cubicBezTo>
                <a:cubicBezTo>
                  <a:pt x="92884" y="979222"/>
                  <a:pt x="108364" y="893349"/>
                  <a:pt x="100624" y="844343"/>
                </a:cubicBezTo>
                <a:cubicBezTo>
                  <a:pt x="92884" y="795337"/>
                  <a:pt x="0" y="662256"/>
                  <a:pt x="0" y="581328"/>
                </a:cubicBezTo>
                <a:lnTo>
                  <a:pt x="0" y="382157"/>
                </a:lnTo>
                <a:cubicBezTo>
                  <a:pt x="947" y="171296"/>
                  <a:pt x="327672" y="493"/>
                  <a:pt x="731026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CHANGE TEXT HERE">
            <a:extLst>
              <a:ext uri="{FF2B5EF4-FFF2-40B4-BE49-F238E27FC236}">
                <a16:creationId xmlns:a16="http://schemas.microsoft.com/office/drawing/2014/main" id="{FBF736E8-1A99-4DF1-4EE4-7D925273D4F8}"/>
              </a:ext>
            </a:extLst>
          </p:cNvPr>
          <p:cNvSpPr txBox="1"/>
          <p:nvPr/>
        </p:nvSpPr>
        <p:spPr>
          <a:xfrm>
            <a:off x="3086100" y="2124584"/>
            <a:ext cx="12115800" cy="41428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9900" b="1" dirty="0">
                <a:ln w="41275"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2032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You did it!</a:t>
            </a:r>
          </a:p>
        </p:txBody>
      </p:sp>
      <p:sp>
        <p:nvSpPr>
          <p:cNvPr id="9" name="CHANGE TEXT HERE">
            <a:extLst>
              <a:ext uri="{FF2B5EF4-FFF2-40B4-BE49-F238E27FC236}">
                <a16:creationId xmlns:a16="http://schemas.microsoft.com/office/drawing/2014/main" id="{DCE5223B-E98B-4D4E-4A5F-803CBE3B885E}"/>
              </a:ext>
            </a:extLst>
          </p:cNvPr>
          <p:cNvSpPr txBox="1"/>
          <p:nvPr/>
        </p:nvSpPr>
        <p:spPr>
          <a:xfrm>
            <a:off x="3505200" y="7285253"/>
            <a:ext cx="12033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Give yourself a pat on the back. Keep curious and keep learning!</a:t>
            </a:r>
          </a:p>
        </p:txBody>
      </p:sp>
      <p:grpSp>
        <p:nvGrpSpPr>
          <p:cNvPr id="106" name="CROSS">
            <a:extLst>
              <a:ext uri="{FF2B5EF4-FFF2-40B4-BE49-F238E27FC236}">
                <a16:creationId xmlns:a16="http://schemas.microsoft.com/office/drawing/2014/main" id="{EE55E7B1-4D90-1B1C-363F-B68EB0FA2C38}"/>
              </a:ext>
            </a:extLst>
          </p:cNvPr>
          <p:cNvGrpSpPr/>
          <p:nvPr/>
        </p:nvGrpSpPr>
        <p:grpSpPr>
          <a:xfrm>
            <a:off x="16383000" y="482417"/>
            <a:ext cx="1294409" cy="899878"/>
            <a:chOff x="16174897" y="596717"/>
            <a:chExt cx="835762" cy="581025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C55A757-97A9-3317-DD06-EEA1B3E31016}"/>
                </a:ext>
              </a:extLst>
            </p:cNvPr>
            <p:cNvSpPr/>
            <p:nvPr/>
          </p:nvSpPr>
          <p:spPr>
            <a:xfrm>
              <a:off x="16174897" y="614257"/>
              <a:ext cx="835762" cy="545946"/>
            </a:xfrm>
            <a:prstGeom prst="roundRect">
              <a:avLst>
                <a:gd name="adj" fmla="val 5467"/>
              </a:avLst>
            </a:prstGeom>
            <a:gradFill>
              <a:gsLst>
                <a:gs pos="0">
                  <a:srgbClr val="FFC000"/>
                </a:gs>
                <a:gs pos="100000">
                  <a:schemeClr val="accent2">
                    <a:lumMod val="75000"/>
                  </a:schemeClr>
                </a:gs>
              </a:gsLst>
              <a:lin ang="2999935" scaled="1"/>
            </a:gradFill>
            <a:ln w="19050" cap="flat">
              <a:solidFill>
                <a:srgbClr val="974A2C"/>
              </a:solidFill>
              <a:prstDash val="solid"/>
              <a:miter/>
            </a:ln>
            <a:effectLst>
              <a:outerShdw dist="76200" dir="5400000" algn="t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" name="Freeform: Shape 102" descr="An organic corner shape">
              <a:extLst>
                <a:ext uri="{FF2B5EF4-FFF2-40B4-BE49-F238E27FC236}">
                  <a16:creationId xmlns:a16="http://schemas.microsoft.com/office/drawing/2014/main" id="{71BA4528-9DEF-7CBE-6D1B-9CFD4BB5F62A}"/>
                </a:ext>
              </a:extLst>
            </p:cNvPr>
            <p:cNvSpPr/>
            <p:nvPr/>
          </p:nvSpPr>
          <p:spPr>
            <a:xfrm>
              <a:off x="16187290" y="770120"/>
              <a:ext cx="695746" cy="376639"/>
            </a:xfrm>
            <a:custGeom>
              <a:avLst/>
              <a:gdLst>
                <a:gd name="connsiteX0" fmla="*/ 1298264 w 9140020"/>
                <a:gd name="connsiteY0" fmla="*/ 63 h 1765273"/>
                <a:gd name="connsiteX1" fmla="*/ 1602861 w 9140020"/>
                <a:gd name="connsiteY1" fmla="*/ 19145 h 1765273"/>
                <a:gd name="connsiteX2" fmla="*/ 3237671 w 9140020"/>
                <a:gd name="connsiteY2" fmla="*/ 996430 h 1765273"/>
                <a:gd name="connsiteX3" fmla="*/ 5075358 w 9140020"/>
                <a:gd name="connsiteY3" fmla="*/ 384224 h 1765273"/>
                <a:gd name="connsiteX4" fmla="*/ 6340253 w 9140020"/>
                <a:gd name="connsiteY4" fmla="*/ 1030133 h 1765273"/>
                <a:gd name="connsiteX5" fmla="*/ 7700604 w 9140020"/>
                <a:gd name="connsiteY5" fmla="*/ 872867 h 1765273"/>
                <a:gd name="connsiteX6" fmla="*/ 9084363 w 9140020"/>
                <a:gd name="connsiteY6" fmla="*/ 1701688 h 1765273"/>
                <a:gd name="connsiteX7" fmla="*/ 9140020 w 9140020"/>
                <a:gd name="connsiteY7" fmla="*/ 1765273 h 1765273"/>
                <a:gd name="connsiteX8" fmla="*/ 127871 w 9140020"/>
                <a:gd name="connsiteY8" fmla="*/ 1765273 h 1765273"/>
                <a:gd name="connsiteX9" fmla="*/ 7919 w 9140020"/>
                <a:gd name="connsiteY9" fmla="*/ 1685763 h 1765273"/>
                <a:gd name="connsiteX10" fmla="*/ 0 w 9140020"/>
                <a:gd name="connsiteY10" fmla="*/ 1646542 h 1765273"/>
                <a:gd name="connsiteX11" fmla="*/ 3841 w 9140020"/>
                <a:gd name="connsiteY11" fmla="*/ 246214 h 1765273"/>
                <a:gd name="connsiteX12" fmla="*/ 1298264 w 9140020"/>
                <a:gd name="connsiteY12" fmla="*/ 63 h 176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40020" h="1765273">
                  <a:moveTo>
                    <a:pt x="1298264" y="63"/>
                  </a:moveTo>
                  <a:cubicBezTo>
                    <a:pt x="1398151" y="721"/>
                    <a:pt x="1500161" y="6589"/>
                    <a:pt x="1602861" y="19145"/>
                  </a:cubicBezTo>
                  <a:cubicBezTo>
                    <a:pt x="2573133" y="137762"/>
                    <a:pt x="2528860" y="954873"/>
                    <a:pt x="3237671" y="996430"/>
                  </a:cubicBezTo>
                  <a:cubicBezTo>
                    <a:pt x="3900228" y="1035274"/>
                    <a:pt x="4298422" y="373562"/>
                    <a:pt x="5075358" y="384224"/>
                  </a:cubicBezTo>
                  <a:cubicBezTo>
                    <a:pt x="5646744" y="392067"/>
                    <a:pt x="5615401" y="935034"/>
                    <a:pt x="6340253" y="1030133"/>
                  </a:cubicBezTo>
                  <a:cubicBezTo>
                    <a:pt x="6885873" y="1101726"/>
                    <a:pt x="7212900" y="847603"/>
                    <a:pt x="7700604" y="872867"/>
                  </a:cubicBezTo>
                  <a:cubicBezTo>
                    <a:pt x="8227937" y="900187"/>
                    <a:pt x="8722067" y="1304352"/>
                    <a:pt x="9084363" y="1701688"/>
                  </a:cubicBezTo>
                  <a:lnTo>
                    <a:pt x="9140020" y="1765273"/>
                  </a:lnTo>
                  <a:lnTo>
                    <a:pt x="127871" y="1765273"/>
                  </a:lnTo>
                  <a:cubicBezTo>
                    <a:pt x="73948" y="1765273"/>
                    <a:pt x="27682" y="1732488"/>
                    <a:pt x="7919" y="1685763"/>
                  </a:cubicBezTo>
                  <a:lnTo>
                    <a:pt x="0" y="1646542"/>
                  </a:lnTo>
                  <a:lnTo>
                    <a:pt x="3841" y="246214"/>
                  </a:lnTo>
                  <a:cubicBezTo>
                    <a:pt x="3841" y="246214"/>
                    <a:pt x="599054" y="-4540"/>
                    <a:pt x="1298264" y="63"/>
                  </a:cubicBez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168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7111446-A915-1507-E36B-9D5634E382AB}"/>
                </a:ext>
              </a:extLst>
            </p:cNvPr>
            <p:cNvSpPr/>
            <p:nvPr/>
          </p:nvSpPr>
          <p:spPr>
            <a:xfrm>
              <a:off x="16206389" y="649062"/>
              <a:ext cx="75284" cy="86254"/>
            </a:xfrm>
            <a:custGeom>
              <a:avLst/>
              <a:gdLst>
                <a:gd name="connsiteX0" fmla="*/ 290283 w 358388"/>
                <a:gd name="connsiteY0" fmla="*/ 287029 h 365169"/>
                <a:gd name="connsiteX1" fmla="*/ 38538 w 358388"/>
                <a:gd name="connsiteY1" fmla="*/ 332273 h 365169"/>
                <a:gd name="connsiteX2" fmla="*/ 67970 w 358388"/>
                <a:gd name="connsiteY2" fmla="*/ 78051 h 365169"/>
                <a:gd name="connsiteX3" fmla="*/ 319716 w 358388"/>
                <a:gd name="connsiteY3" fmla="*/ 32902 h 365169"/>
                <a:gd name="connsiteX4" fmla="*/ 290283 w 358388"/>
                <a:gd name="connsiteY4" fmla="*/ 287029 h 36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88" h="365169">
                  <a:moveTo>
                    <a:pt x="290283" y="287029"/>
                  </a:moveTo>
                  <a:cubicBezTo>
                    <a:pt x="212655" y="369706"/>
                    <a:pt x="99783" y="389899"/>
                    <a:pt x="38538" y="332273"/>
                  </a:cubicBezTo>
                  <a:cubicBezTo>
                    <a:pt x="-22708" y="274647"/>
                    <a:pt x="-9754" y="160823"/>
                    <a:pt x="67970" y="78051"/>
                  </a:cubicBezTo>
                  <a:cubicBezTo>
                    <a:pt x="145694" y="-4722"/>
                    <a:pt x="258470" y="-24915"/>
                    <a:pt x="319716" y="32902"/>
                  </a:cubicBezTo>
                  <a:cubicBezTo>
                    <a:pt x="380961" y="90719"/>
                    <a:pt x="368007" y="204447"/>
                    <a:pt x="290283" y="2870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Multiplication Sign 104">
              <a:extLst>
                <a:ext uri="{FF2B5EF4-FFF2-40B4-BE49-F238E27FC236}">
                  <a16:creationId xmlns:a16="http://schemas.microsoft.com/office/drawing/2014/main" id="{D6C354CF-BE27-1E04-A9BE-5D4A35715F47}"/>
                </a:ext>
              </a:extLst>
            </p:cNvPr>
            <p:cNvSpPr/>
            <p:nvPr/>
          </p:nvSpPr>
          <p:spPr>
            <a:xfrm>
              <a:off x="16292714" y="596717"/>
              <a:ext cx="581025" cy="581025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EXIT_BUTTON">
            <a:hlinkClick r:id="" action="ppaction://hlinkshowjump?jump=endshow">
              <a:snd r:embed="rId7" name="Start Game 1.wav"/>
            </a:hlinkClick>
            <a:extLst>
              <a:ext uri="{FF2B5EF4-FFF2-40B4-BE49-F238E27FC236}">
                <a16:creationId xmlns:a16="http://schemas.microsoft.com/office/drawing/2014/main" id="{ADA75287-5D4E-C7E8-3C68-BDAC89893DBE}"/>
              </a:ext>
            </a:extLst>
          </p:cNvPr>
          <p:cNvSpPr/>
          <p:nvPr/>
        </p:nvSpPr>
        <p:spPr>
          <a:xfrm>
            <a:off x="16247965" y="382523"/>
            <a:ext cx="1534891" cy="10996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" name="VO 1">
            <a:hlinkClick r:id="" action="ppaction://media"/>
            <a:extLst>
              <a:ext uri="{FF2B5EF4-FFF2-40B4-BE49-F238E27FC236}">
                <a16:creationId xmlns:a16="http://schemas.microsoft.com/office/drawing/2014/main" id="{050DD9ED-3E0F-31B6-CE52-6C6AEEB4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9775" y="-2949575"/>
            <a:ext cx="609600" cy="609600"/>
          </a:xfrm>
          <a:prstGeom prst="rect">
            <a:avLst/>
          </a:prstGeom>
        </p:spPr>
      </p:pic>
      <p:pic>
        <p:nvPicPr>
          <p:cNvPr id="3" name="VO 2">
            <a:hlinkClick r:id="" action="ppaction://media"/>
            <a:extLst>
              <a:ext uri="{FF2B5EF4-FFF2-40B4-BE49-F238E27FC236}">
                <a16:creationId xmlns:a16="http://schemas.microsoft.com/office/drawing/2014/main" id="{E8616285-9777-218B-70C0-ADECB5CACC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33525" y="-2339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0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28" dur="2000" fill="hold"/>
                                            <p:tgtEl>
                                              <p:spTgt spid="10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01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31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7" grpId="0"/>
          <p:bldP spid="7" grpId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10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01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31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7" grpId="0"/>
          <p:bldP spid="7" grpId="1"/>
          <p:bldP spid="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 descr="A cartoon of a child and child sitting on grass with a dog&#10;&#10;Description automatically generated">
            <a:extLst>
              <a:ext uri="{FF2B5EF4-FFF2-40B4-BE49-F238E27FC236}">
                <a16:creationId xmlns:a16="http://schemas.microsoft.com/office/drawing/2014/main" id="{7B94F6FF-2C6F-2D56-A82F-B32B80013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grpSp>
        <p:nvGrpSpPr>
          <p:cNvPr id="2" name="TEXT GROUP">
            <a:extLst>
              <a:ext uri="{FF2B5EF4-FFF2-40B4-BE49-F238E27FC236}">
                <a16:creationId xmlns:a16="http://schemas.microsoft.com/office/drawing/2014/main" id="{1A294587-6703-277F-D8AC-A955AA1674E7}"/>
              </a:ext>
            </a:extLst>
          </p:cNvPr>
          <p:cNvGrpSpPr/>
          <p:nvPr/>
        </p:nvGrpSpPr>
        <p:grpSpPr>
          <a:xfrm>
            <a:off x="6152994" y="7655568"/>
            <a:ext cx="5982012" cy="1469057"/>
            <a:chOff x="6152994" y="7655568"/>
            <a:chExt cx="5982012" cy="1469057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1B694898-1D51-522B-6CCF-0CA4AE75FDB0}"/>
                </a:ext>
              </a:extLst>
            </p:cNvPr>
            <p:cNvGrpSpPr/>
            <p:nvPr/>
          </p:nvGrpSpPr>
          <p:grpSpPr>
            <a:xfrm>
              <a:off x="6152994" y="7655568"/>
              <a:ext cx="5982012" cy="1469057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96C99B-3542-AF65-B8FA-AA466A35A31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B369F862-7875-6F84-4E91-3E697EB7409E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2E13AEC5-26B4-D844-5795-492C9AD781DB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CAB991-C06F-421A-1A27-685CE5D9AA44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374652" y="7882266"/>
              <a:ext cx="55386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try again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4995062" y="869048"/>
            <a:ext cx="8297876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4995062" y="619634"/>
            <a:ext cx="82978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Incorrect</a:t>
            </a:r>
          </a:p>
        </p:txBody>
      </p:sp>
      <p:grpSp>
        <p:nvGrpSpPr>
          <p:cNvPr id="17" name="ARROW SHAPE">
            <a:extLst>
              <a:ext uri="{FF2B5EF4-FFF2-40B4-BE49-F238E27FC236}">
                <a16:creationId xmlns:a16="http://schemas.microsoft.com/office/drawing/2014/main" id="{D04C984C-E49D-E306-0D6C-A92F33734890}"/>
              </a:ext>
            </a:extLst>
          </p:cNvPr>
          <p:cNvGrpSpPr/>
          <p:nvPr/>
        </p:nvGrpSpPr>
        <p:grpSpPr>
          <a:xfrm>
            <a:off x="8037401" y="8982189"/>
            <a:ext cx="1845014" cy="953225"/>
            <a:chOff x="8227901" y="8287999"/>
            <a:chExt cx="1845014" cy="95322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1A619D0-FD9C-6224-DDAB-A219A04C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4AEE0094-06BA-75D1-0987-4EFBEF5A13C7}"/>
                </a:ext>
              </a:extLst>
            </p:cNvPr>
            <p:cNvSpPr/>
            <p:nvPr/>
          </p:nvSpPr>
          <p:spPr>
            <a:xfrm flipH="1">
              <a:off x="87579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BACK_BUTTON">
            <a:hlinkClick r:id="" action="ppaction://hlinkshowjump?jump=previous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F3DA4F55-97F0-6850-022D-D31CEE9EEE1F}"/>
              </a:ext>
            </a:extLst>
          </p:cNvPr>
          <p:cNvSpPr/>
          <p:nvPr/>
        </p:nvSpPr>
        <p:spPr>
          <a:xfrm>
            <a:off x="7953502" y="8992249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IMER">
            <a:extLst>
              <a:ext uri="{FF2B5EF4-FFF2-40B4-BE49-F238E27FC236}">
                <a16:creationId xmlns:a16="http://schemas.microsoft.com/office/drawing/2014/main" id="{548588B1-5A45-6BBF-473E-D6D4B12B1A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VO">
            <a:hlinkClick r:id="" action="ppaction://media"/>
            <a:extLst>
              <a:ext uri="{FF2B5EF4-FFF2-40B4-BE49-F238E27FC236}">
                <a16:creationId xmlns:a16="http://schemas.microsoft.com/office/drawing/2014/main" id="{25C5236F-2F39-33ED-A96E-E2A85E4C8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42775" y="-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HANGE PICTURE HERE" descr="A cartoon of a child running through a forest&#10;&#10;Description automatically generated">
            <a:extLst>
              <a:ext uri="{FF2B5EF4-FFF2-40B4-BE49-F238E27FC236}">
                <a16:creationId xmlns:a16="http://schemas.microsoft.com/office/drawing/2014/main" id="{B604DA2F-9E85-617F-5EC3-FAE78741D2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3C34AF-1E4D-8A09-B1B3-AD509B25C45D}"/>
              </a:ext>
            </a:extLst>
          </p:cNvPr>
          <p:cNvGrpSpPr/>
          <p:nvPr/>
        </p:nvGrpSpPr>
        <p:grpSpPr>
          <a:xfrm>
            <a:off x="5289192" y="7260577"/>
            <a:ext cx="7507926" cy="1843790"/>
            <a:chOff x="5289192" y="7260577"/>
            <a:chExt cx="7507926" cy="1843790"/>
          </a:xfrm>
        </p:grpSpPr>
        <p:grpSp>
          <p:nvGrpSpPr>
            <p:cNvPr id="2" name="SHAPE">
              <a:extLst>
                <a:ext uri="{FF2B5EF4-FFF2-40B4-BE49-F238E27FC236}">
                  <a16:creationId xmlns:a16="http://schemas.microsoft.com/office/drawing/2014/main" id="{16F81C03-AA9E-3F89-B13A-D3677E5F4D45}"/>
                </a:ext>
              </a:extLst>
            </p:cNvPr>
            <p:cNvGrpSpPr/>
            <p:nvPr/>
          </p:nvGrpSpPr>
          <p:grpSpPr>
            <a:xfrm>
              <a:off x="5289192" y="7260577"/>
              <a:ext cx="7507926" cy="1843790"/>
              <a:chOff x="10168677" y="6559099"/>
              <a:chExt cx="3833074" cy="94132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34107B11-DED9-B38B-28A8-FBA7AEBD78F5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: Shape 3" descr="An organic corner shape">
                <a:extLst>
                  <a:ext uri="{FF2B5EF4-FFF2-40B4-BE49-F238E27FC236}">
                    <a16:creationId xmlns:a16="http://schemas.microsoft.com/office/drawing/2014/main" id="{EACA6DC1-8534-2A4A-A3A9-B9326C737537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 descr="An organic corner shape">
                <a:extLst>
                  <a:ext uri="{FF2B5EF4-FFF2-40B4-BE49-F238E27FC236}">
                    <a16:creationId xmlns:a16="http://schemas.microsoft.com/office/drawing/2014/main" id="{5CC1ED14-0AE7-AEB1-2953-160B52F787A0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826D09-78DA-2DC9-BD23-63CC123B3EF1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058860" y="7455457"/>
              <a:ext cx="6170279" cy="142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go to</a:t>
              </a:r>
            </a:p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the next question.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5657850" y="869048"/>
            <a:ext cx="6972300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5886450" y="619634"/>
            <a:ext cx="6515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Correct</a:t>
            </a:r>
          </a:p>
        </p:txBody>
      </p:sp>
      <p:sp>
        <p:nvSpPr>
          <p:cNvPr id="15" name="TIMER">
            <a:extLst>
              <a:ext uri="{FF2B5EF4-FFF2-40B4-BE49-F238E27FC236}">
                <a16:creationId xmlns:a16="http://schemas.microsoft.com/office/drawing/2014/main" id="{2791B706-6E08-0EA3-92A2-8DB516A8F4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3402A3D7-C9AA-8319-8D49-5D9DD93E6AE6}"/>
              </a:ext>
            </a:extLst>
          </p:cNvPr>
          <p:cNvGrpSpPr/>
          <p:nvPr/>
        </p:nvGrpSpPr>
        <p:grpSpPr>
          <a:xfrm>
            <a:off x="8227901" y="8927772"/>
            <a:ext cx="1845014" cy="953225"/>
            <a:chOff x="8227901" y="8287999"/>
            <a:chExt cx="1845014" cy="9532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E4FD43-BFD3-72BB-2EBC-F126810D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A995CD4-60BE-95B4-B75D-CB49893448D7}"/>
                </a:ext>
              </a:extLst>
            </p:cNvPr>
            <p:cNvSpPr/>
            <p:nvPr/>
          </p:nvSpPr>
          <p:spPr>
            <a:xfrm>
              <a:off x="87960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EXT_BUTTON">
            <a:hlinkClick r:id="" action="ppaction://hlinkshowjump?jump=next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63C230A9-2986-C97F-704C-81CB2EF63C36}"/>
              </a:ext>
            </a:extLst>
          </p:cNvPr>
          <p:cNvSpPr/>
          <p:nvPr/>
        </p:nvSpPr>
        <p:spPr>
          <a:xfrm>
            <a:off x="8144002" y="8937832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1" name="VO">
            <a:hlinkClick r:id="" action="ppaction://media"/>
            <a:extLst>
              <a:ext uri="{FF2B5EF4-FFF2-40B4-BE49-F238E27FC236}">
                <a16:creationId xmlns:a16="http://schemas.microsoft.com/office/drawing/2014/main" id="{FF59C060-FD22-E942-4D7F-1C9E883FE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2418" y="-1241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8FD95D0E-75F0-71B1-938B-3271BA0ED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grpSp>
        <p:nvGrpSpPr>
          <p:cNvPr id="35" name="TEXT GROUP">
            <a:extLst>
              <a:ext uri="{FF2B5EF4-FFF2-40B4-BE49-F238E27FC236}">
                <a16:creationId xmlns:a16="http://schemas.microsoft.com/office/drawing/2014/main" id="{6B761A88-CC1F-CDE3-A797-E5B745A5C00D}"/>
              </a:ext>
            </a:extLst>
          </p:cNvPr>
          <p:cNvGrpSpPr/>
          <p:nvPr/>
        </p:nvGrpSpPr>
        <p:grpSpPr>
          <a:xfrm>
            <a:off x="2330734" y="2020539"/>
            <a:ext cx="3833074" cy="1015663"/>
            <a:chOff x="2330734" y="2020539"/>
            <a:chExt cx="3833074" cy="1015663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8E4C4185-1A0E-6B9D-5182-1B31E27EB208}"/>
                </a:ext>
              </a:extLst>
            </p:cNvPr>
            <p:cNvGrpSpPr/>
            <p:nvPr/>
          </p:nvGrpSpPr>
          <p:grpSpPr>
            <a:xfrm>
              <a:off x="2330734" y="2057710"/>
              <a:ext cx="3833074" cy="941323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52DA326-7F70-6422-F61B-C344B8D448B7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9A9F0987-3F16-2DC0-6378-D9CC331A8756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0B456519-DAAF-26A1-2022-454B0DD28F39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0C24D85-2A12-6209-C563-D4D35DA80088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A6AB7748-EA21-45CB-051A-793DB0F0A7C2}"/>
                </a:ext>
              </a:extLst>
            </p:cNvPr>
            <p:cNvSpPr txBox="1"/>
            <p:nvPr/>
          </p:nvSpPr>
          <p:spPr>
            <a:xfrm>
              <a:off x="3287661" y="2020539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E97A8169-961A-8FC8-9CCC-8DA954D57AD9}"/>
              </a:ext>
            </a:extLst>
          </p:cNvPr>
          <p:cNvSpPr/>
          <p:nvPr/>
        </p:nvSpPr>
        <p:spPr>
          <a:xfrm>
            <a:off x="1133172" y="3743688"/>
            <a:ext cx="6204048" cy="4465163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CHANGE TEXT HERE">
            <a:extLst>
              <a:ext uri="{FF2B5EF4-FFF2-40B4-BE49-F238E27FC236}">
                <a16:creationId xmlns:a16="http://schemas.microsoft.com/office/drawing/2014/main" id="{051809D4-E5DB-4995-8BE6-4C864928E61F}"/>
              </a:ext>
            </a:extLst>
          </p:cNvPr>
          <p:cNvSpPr txBox="1"/>
          <p:nvPr/>
        </p:nvSpPr>
        <p:spPr>
          <a:xfrm>
            <a:off x="1496632" y="4657174"/>
            <a:ext cx="5534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This statement is false. While the Great Wall of China is impressive, it is not visible from space with the naked eye.</a:t>
            </a:r>
          </a:p>
        </p:txBody>
      </p:sp>
      <p:grpSp>
        <p:nvGrpSpPr>
          <p:cNvPr id="2" name="NEXT">
            <a:extLst>
              <a:ext uri="{FF2B5EF4-FFF2-40B4-BE49-F238E27FC236}">
                <a16:creationId xmlns:a16="http://schemas.microsoft.com/office/drawing/2014/main" id="{AD6C8F49-86EA-389D-2E79-02C0E38C0A29}"/>
              </a:ext>
            </a:extLst>
          </p:cNvPr>
          <p:cNvGrpSpPr/>
          <p:nvPr/>
        </p:nvGrpSpPr>
        <p:grpSpPr>
          <a:xfrm>
            <a:off x="15990206" y="614257"/>
            <a:ext cx="1205144" cy="545946"/>
            <a:chOff x="15171266" y="614257"/>
            <a:chExt cx="1701986" cy="7710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44870D-86E5-03EE-1040-7BBA1CFEDC1F}"/>
                </a:ext>
              </a:extLst>
            </p:cNvPr>
            <p:cNvGrpSpPr/>
            <p:nvPr/>
          </p:nvGrpSpPr>
          <p:grpSpPr>
            <a:xfrm>
              <a:off x="15171266" y="614257"/>
              <a:ext cx="1701986" cy="771022"/>
              <a:chOff x="10168677" y="6559099"/>
              <a:chExt cx="2336516" cy="94132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3D2EA0D-3232-44DD-A9C9-C98F725FC82D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2336516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 descr="An organic corner shape">
                <a:extLst>
                  <a:ext uri="{FF2B5EF4-FFF2-40B4-BE49-F238E27FC236}">
                    <a16:creationId xmlns:a16="http://schemas.microsoft.com/office/drawing/2014/main" id="{51C0F03C-3D85-44BC-9470-147B1F82059B}"/>
                  </a:ext>
                </a:extLst>
              </p:cNvPr>
              <p:cNvSpPr/>
              <p:nvPr/>
            </p:nvSpPr>
            <p:spPr>
              <a:xfrm>
                <a:off x="10169591" y="6827839"/>
                <a:ext cx="1945078" cy="672583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0F5E0C2-4783-4A88-3FEE-8696C94475B3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11BBB229-CFA8-F4E5-1333-1187C95FDB1B}"/>
                </a:ext>
              </a:extLst>
            </p:cNvPr>
            <p:cNvSpPr/>
            <p:nvPr/>
          </p:nvSpPr>
          <p:spPr>
            <a:xfrm>
              <a:off x="15634011" y="746947"/>
              <a:ext cx="776495" cy="48665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NEXT_BUTTON">
            <a:hlinkClick r:id="" action="ppaction://hlinkshowjump?jump=nextslide">
              <a:snd r:embed="rId5" name="Game Item Pick Up 1.wav"/>
            </a:hlinkClick>
            <a:extLst>
              <a:ext uri="{FF2B5EF4-FFF2-40B4-BE49-F238E27FC236}">
                <a16:creationId xmlns:a16="http://schemas.microsoft.com/office/drawing/2014/main" id="{0BCD3417-72FE-E171-55EF-3E485EB98E0F}"/>
              </a:ext>
            </a:extLst>
          </p:cNvPr>
          <p:cNvSpPr/>
          <p:nvPr/>
        </p:nvSpPr>
        <p:spPr>
          <a:xfrm>
            <a:off x="15725455" y="400388"/>
            <a:ext cx="1734644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34" name="VO">
            <a:hlinkClick r:id="" action="ppaction://media"/>
            <a:extLst>
              <a:ext uri="{FF2B5EF4-FFF2-40B4-BE49-F238E27FC236}">
                <a16:creationId xmlns:a16="http://schemas.microsoft.com/office/drawing/2014/main" id="{B0981172-38BA-F924-3B91-32E754CE4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6925" y="-1063625"/>
            <a:ext cx="609600" cy="609600"/>
          </a:xfrm>
          <a:prstGeom prst="rect">
            <a:avLst/>
          </a:prstGeom>
        </p:spPr>
      </p:pic>
      <p:grpSp>
        <p:nvGrpSpPr>
          <p:cNvPr id="37" name="TEXT GROUP">
            <a:extLst>
              <a:ext uri="{FF2B5EF4-FFF2-40B4-BE49-F238E27FC236}">
                <a16:creationId xmlns:a16="http://schemas.microsoft.com/office/drawing/2014/main" id="{EEFD0D81-0C84-9616-D312-9A17A0DE43AD}"/>
              </a:ext>
            </a:extLst>
          </p:cNvPr>
          <p:cNvGrpSpPr/>
          <p:nvPr/>
        </p:nvGrpSpPr>
        <p:grpSpPr>
          <a:xfrm>
            <a:off x="1903274" y="3464788"/>
            <a:ext cx="4663844" cy="1444877"/>
            <a:chOff x="11607780" y="-815913"/>
            <a:chExt cx="4663844" cy="1444877"/>
          </a:xfrm>
        </p:grpSpPr>
        <p:pic>
          <p:nvPicPr>
            <p:cNvPr id="38" name="WOOD BOARD">
              <a:extLst>
                <a:ext uri="{FF2B5EF4-FFF2-40B4-BE49-F238E27FC236}">
                  <a16:creationId xmlns:a16="http://schemas.microsoft.com/office/drawing/2014/main" id="{3404D9CA-F7C5-59BE-23A3-B1008FCFB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39" name="CHANGE TEXT HERE">
              <a:extLst>
                <a:ext uri="{FF2B5EF4-FFF2-40B4-BE49-F238E27FC236}">
                  <a16:creationId xmlns:a16="http://schemas.microsoft.com/office/drawing/2014/main" id="{89C85898-9E94-437D-ACB4-A9A660C0A2F3}"/>
                </a:ext>
              </a:extLst>
            </p:cNvPr>
            <p:cNvSpPr txBox="1"/>
            <p:nvPr/>
          </p:nvSpPr>
          <p:spPr>
            <a:xfrm>
              <a:off x="12098524" y="-766143"/>
              <a:ext cx="37401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1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2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3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2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657C904C-F3A3-02A3-168E-1586CBB00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1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sp>
        <p:nvSpPr>
          <p:cNvPr id="5" name="SHAPE">
            <a:extLst>
              <a:ext uri="{FF2B5EF4-FFF2-40B4-BE49-F238E27FC236}">
                <a16:creationId xmlns:a16="http://schemas.microsoft.com/office/drawing/2014/main" id="{53D133C0-5F44-62B1-493B-12F7A098DCE0}"/>
              </a:ext>
            </a:extLst>
          </p:cNvPr>
          <p:cNvSpPr/>
          <p:nvPr/>
        </p:nvSpPr>
        <p:spPr>
          <a:xfrm>
            <a:off x="1232176" y="3152469"/>
            <a:ext cx="7340416" cy="2691955"/>
          </a:xfrm>
          <a:custGeom>
            <a:avLst/>
            <a:gdLst>
              <a:gd name="connsiteX0" fmla="*/ 958802 w 7340416"/>
              <a:gd name="connsiteY0" fmla="*/ 0 h 2691955"/>
              <a:gd name="connsiteX1" fmla="*/ 5351862 w 7340416"/>
              <a:gd name="connsiteY1" fmla="*/ 0 h 2691955"/>
              <a:gd name="connsiteX2" fmla="*/ 5837580 w 7340416"/>
              <a:gd name="connsiteY2" fmla="*/ 54777 h 2691955"/>
              <a:gd name="connsiteX3" fmla="*/ 5968085 w 7340416"/>
              <a:gd name="connsiteY3" fmla="*/ 0 h 2691955"/>
              <a:gd name="connsiteX4" fmla="*/ 6381658 w 7340416"/>
              <a:gd name="connsiteY4" fmla="*/ 0 h 2691955"/>
              <a:gd name="connsiteX5" fmla="*/ 6772254 w 7340416"/>
              <a:gd name="connsiteY5" fmla="*/ 318910 h 2691955"/>
              <a:gd name="connsiteX6" fmla="*/ 6770417 w 7340416"/>
              <a:gd name="connsiteY6" fmla="*/ 503502 h 2691955"/>
              <a:gd name="connsiteX7" fmla="*/ 6702407 w 7340416"/>
              <a:gd name="connsiteY7" fmla="*/ 657706 h 2691955"/>
              <a:gd name="connsiteX8" fmla="*/ 6770417 w 7340416"/>
              <a:gd name="connsiteY8" fmla="*/ 910206 h 2691955"/>
              <a:gd name="connsiteX9" fmla="*/ 6770417 w 7340416"/>
              <a:gd name="connsiteY9" fmla="*/ 1144699 h 2691955"/>
              <a:gd name="connsiteX10" fmla="*/ 6749655 w 7340416"/>
              <a:gd name="connsiteY10" fmla="*/ 1227969 h 2691955"/>
              <a:gd name="connsiteX11" fmla="*/ 6878277 w 7340416"/>
              <a:gd name="connsiteY11" fmla="*/ 1227969 h 2691955"/>
              <a:gd name="connsiteX12" fmla="*/ 7340416 w 7340416"/>
              <a:gd name="connsiteY12" fmla="*/ 1546879 h 2691955"/>
              <a:gd name="connsiteX13" fmla="*/ 7338243 w 7340416"/>
              <a:gd name="connsiteY13" fmla="*/ 1731472 h 2691955"/>
              <a:gd name="connsiteX14" fmla="*/ 7257776 w 7340416"/>
              <a:gd name="connsiteY14" fmla="*/ 1885675 h 2691955"/>
              <a:gd name="connsiteX15" fmla="*/ 7338243 w 7340416"/>
              <a:gd name="connsiteY15" fmla="*/ 2138176 h 2691955"/>
              <a:gd name="connsiteX16" fmla="*/ 7338243 w 7340416"/>
              <a:gd name="connsiteY16" fmla="*/ 2372669 h 2691955"/>
              <a:gd name="connsiteX17" fmla="*/ 6876103 w 7340416"/>
              <a:gd name="connsiteY17" fmla="*/ 2691955 h 2691955"/>
              <a:gd name="connsiteX18" fmla="*/ 2798395 w 7340416"/>
              <a:gd name="connsiteY18" fmla="*/ 2691955 h 2691955"/>
              <a:gd name="connsiteX19" fmla="*/ 2469460 w 7340416"/>
              <a:gd name="connsiteY19" fmla="*/ 2635301 h 2691955"/>
              <a:gd name="connsiteX20" fmla="*/ 2247089 w 7340416"/>
              <a:gd name="connsiteY20" fmla="*/ 2691955 h 2691955"/>
              <a:gd name="connsiteX21" fmla="*/ 462140 w 7340416"/>
              <a:gd name="connsiteY21" fmla="*/ 2691955 h 2691955"/>
              <a:gd name="connsiteX22" fmla="*/ 0 w 7340416"/>
              <a:gd name="connsiteY22" fmla="*/ 2372669 h 2691955"/>
              <a:gd name="connsiteX23" fmla="*/ 0 w 7340416"/>
              <a:gd name="connsiteY23" fmla="*/ 2206836 h 2691955"/>
              <a:gd name="connsiteX24" fmla="*/ 63612 w 7340416"/>
              <a:gd name="connsiteY24" fmla="*/ 2070267 h 2691955"/>
              <a:gd name="connsiteX25" fmla="*/ 63612 w 7340416"/>
              <a:gd name="connsiteY25" fmla="*/ 1932573 h 2691955"/>
              <a:gd name="connsiteX26" fmla="*/ 0 w 7340416"/>
              <a:gd name="connsiteY26" fmla="*/ 1713088 h 2691955"/>
              <a:gd name="connsiteX27" fmla="*/ 0 w 7340416"/>
              <a:gd name="connsiteY27" fmla="*/ 1546879 h 2691955"/>
              <a:gd name="connsiteX28" fmla="*/ 462140 w 7340416"/>
              <a:gd name="connsiteY28" fmla="*/ 1227969 h 2691955"/>
              <a:gd name="connsiteX29" fmla="*/ 588968 w 7340416"/>
              <a:gd name="connsiteY29" fmla="*/ 1227969 h 2691955"/>
              <a:gd name="connsiteX30" fmla="*/ 568206 w 7340416"/>
              <a:gd name="connsiteY30" fmla="*/ 1144699 h 2691955"/>
              <a:gd name="connsiteX31" fmla="*/ 568206 w 7340416"/>
              <a:gd name="connsiteY31" fmla="*/ 978867 h 2691955"/>
              <a:gd name="connsiteX32" fmla="*/ 621970 w 7340416"/>
              <a:gd name="connsiteY32" fmla="*/ 842297 h 2691955"/>
              <a:gd name="connsiteX33" fmla="*/ 621970 w 7340416"/>
              <a:gd name="connsiteY33" fmla="*/ 704604 h 2691955"/>
              <a:gd name="connsiteX34" fmla="*/ 568206 w 7340416"/>
              <a:gd name="connsiteY34" fmla="*/ 485118 h 2691955"/>
              <a:gd name="connsiteX35" fmla="*/ 568206 w 7340416"/>
              <a:gd name="connsiteY35" fmla="*/ 318910 h 2691955"/>
              <a:gd name="connsiteX36" fmla="*/ 958802 w 7340416"/>
              <a:gd name="connsiteY36" fmla="*/ 0 h 26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40416" h="2691955">
                <a:moveTo>
                  <a:pt x="958802" y="0"/>
                </a:moveTo>
                <a:lnTo>
                  <a:pt x="5351862" y="0"/>
                </a:lnTo>
                <a:cubicBezTo>
                  <a:pt x="5417115" y="0"/>
                  <a:pt x="5772329" y="79915"/>
                  <a:pt x="5837580" y="54777"/>
                </a:cubicBezTo>
                <a:cubicBezTo>
                  <a:pt x="5902834" y="29639"/>
                  <a:pt x="5904670" y="0"/>
                  <a:pt x="5968085" y="0"/>
                </a:cubicBezTo>
                <a:lnTo>
                  <a:pt x="6381658" y="0"/>
                </a:lnTo>
                <a:cubicBezTo>
                  <a:pt x="6597175" y="412"/>
                  <a:pt x="6771750" y="142946"/>
                  <a:pt x="6772254" y="318910"/>
                </a:cubicBezTo>
                <a:lnTo>
                  <a:pt x="6770417" y="503502"/>
                </a:lnTo>
                <a:cubicBezTo>
                  <a:pt x="6770417" y="541021"/>
                  <a:pt x="6698271" y="632567"/>
                  <a:pt x="6702407" y="657706"/>
                </a:cubicBezTo>
                <a:cubicBezTo>
                  <a:pt x="6743580" y="737807"/>
                  <a:pt x="6766603" y="823388"/>
                  <a:pt x="6770417" y="910206"/>
                </a:cubicBezTo>
                <a:lnTo>
                  <a:pt x="6770417" y="1144699"/>
                </a:lnTo>
                <a:lnTo>
                  <a:pt x="6749655" y="1227969"/>
                </a:lnTo>
                <a:lnTo>
                  <a:pt x="6878277" y="1227969"/>
                </a:lnTo>
                <a:cubicBezTo>
                  <a:pt x="7133269" y="1228381"/>
                  <a:pt x="7339820" y="1370916"/>
                  <a:pt x="7340416" y="1546879"/>
                </a:cubicBezTo>
                <a:lnTo>
                  <a:pt x="7338243" y="1731472"/>
                </a:lnTo>
                <a:cubicBezTo>
                  <a:pt x="7338243" y="1768991"/>
                  <a:pt x="7252882" y="1860537"/>
                  <a:pt x="7257776" y="1885675"/>
                </a:cubicBezTo>
                <a:cubicBezTo>
                  <a:pt x="7306490" y="1965777"/>
                  <a:pt x="7333730" y="2051357"/>
                  <a:pt x="7338243" y="2138176"/>
                </a:cubicBezTo>
                <a:lnTo>
                  <a:pt x="7338243" y="2372669"/>
                </a:lnTo>
                <a:cubicBezTo>
                  <a:pt x="7337644" y="2548670"/>
                  <a:pt x="7131149" y="2691355"/>
                  <a:pt x="6876103" y="2691955"/>
                </a:cubicBezTo>
                <a:lnTo>
                  <a:pt x="2798395" y="2691955"/>
                </a:lnTo>
                <a:cubicBezTo>
                  <a:pt x="2710317" y="2691955"/>
                  <a:pt x="2526004" y="2639804"/>
                  <a:pt x="2469460" y="2635301"/>
                </a:cubicBezTo>
                <a:cubicBezTo>
                  <a:pt x="2412915" y="2630799"/>
                  <a:pt x="2294934" y="2691955"/>
                  <a:pt x="2247089" y="2691955"/>
                </a:cubicBezTo>
                <a:lnTo>
                  <a:pt x="462140" y="2691955"/>
                </a:lnTo>
                <a:cubicBezTo>
                  <a:pt x="207093" y="2691317"/>
                  <a:pt x="598" y="2548670"/>
                  <a:pt x="0" y="2372669"/>
                </a:cubicBezTo>
                <a:lnTo>
                  <a:pt x="0" y="2206836"/>
                </a:lnTo>
                <a:cubicBezTo>
                  <a:pt x="0" y="2161063"/>
                  <a:pt x="68505" y="2095405"/>
                  <a:pt x="63612" y="2070267"/>
                </a:cubicBezTo>
                <a:cubicBezTo>
                  <a:pt x="58719" y="2045130"/>
                  <a:pt x="68505" y="1973469"/>
                  <a:pt x="63612" y="1932573"/>
                </a:cubicBezTo>
                <a:cubicBezTo>
                  <a:pt x="58719" y="1891678"/>
                  <a:pt x="0" y="1780621"/>
                  <a:pt x="0" y="1713088"/>
                </a:cubicBezTo>
                <a:lnTo>
                  <a:pt x="0" y="1546879"/>
                </a:lnTo>
                <a:cubicBezTo>
                  <a:pt x="598" y="1370916"/>
                  <a:pt x="207147" y="1228381"/>
                  <a:pt x="462140" y="1227969"/>
                </a:cubicBezTo>
                <a:lnTo>
                  <a:pt x="588968" y="1227969"/>
                </a:lnTo>
                <a:lnTo>
                  <a:pt x="568206" y="1144699"/>
                </a:lnTo>
                <a:lnTo>
                  <a:pt x="568206" y="978867"/>
                </a:lnTo>
                <a:cubicBezTo>
                  <a:pt x="568206" y="933094"/>
                  <a:pt x="626106" y="867436"/>
                  <a:pt x="621970" y="842297"/>
                </a:cubicBezTo>
                <a:cubicBezTo>
                  <a:pt x="617834" y="817161"/>
                  <a:pt x="626106" y="745499"/>
                  <a:pt x="621970" y="704604"/>
                </a:cubicBezTo>
                <a:cubicBezTo>
                  <a:pt x="617834" y="663708"/>
                  <a:pt x="568206" y="552652"/>
                  <a:pt x="568206" y="485118"/>
                </a:cubicBezTo>
                <a:lnTo>
                  <a:pt x="568206" y="318910"/>
                </a:lnTo>
                <a:cubicBezTo>
                  <a:pt x="568711" y="142946"/>
                  <a:pt x="743284" y="412"/>
                  <a:pt x="958802" y="0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" name="SHAPE">
            <a:extLst>
              <a:ext uri="{FF2B5EF4-FFF2-40B4-BE49-F238E27FC236}">
                <a16:creationId xmlns:a16="http://schemas.microsoft.com/office/drawing/2014/main" id="{AC244D0D-99AA-6A6B-529A-7C907778B06C}"/>
              </a:ext>
            </a:extLst>
          </p:cNvPr>
          <p:cNvGrpSpPr/>
          <p:nvPr/>
        </p:nvGrpSpPr>
        <p:grpSpPr>
          <a:xfrm>
            <a:off x="9791813" y="1333500"/>
            <a:ext cx="6884563" cy="7937500"/>
            <a:chOff x="1638300" y="1333500"/>
            <a:chExt cx="6884563" cy="79375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6FA162E-0C57-93A8-96D1-2F3E8DE0B8F0}"/>
                </a:ext>
              </a:extLst>
            </p:cNvPr>
            <p:cNvSpPr/>
            <p:nvPr/>
          </p:nvSpPr>
          <p:spPr>
            <a:xfrm>
              <a:off x="1645813" y="1333500"/>
              <a:ext cx="6877050" cy="7937500"/>
            </a:xfrm>
            <a:prstGeom prst="roundRect">
              <a:avLst>
                <a:gd name="adj" fmla="val 7803"/>
              </a:avLst>
            </a:prstGeom>
            <a:solidFill>
              <a:srgbClr val="532824"/>
            </a:solidFill>
            <a:ln w="60325" cap="flat">
              <a:noFill/>
              <a:prstDash val="solid"/>
              <a:miter/>
            </a:ln>
            <a:effectLst>
              <a:outerShdw blurRad="152400" dist="101600" dir="5400000" algn="t" rotWithShape="0">
                <a:prstClr val="black">
                  <a:alpha val="49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9FF5C7-9878-71DC-854E-B591515359CC}"/>
                </a:ext>
              </a:extLst>
            </p:cNvPr>
            <p:cNvSpPr/>
            <p:nvPr/>
          </p:nvSpPr>
          <p:spPr>
            <a:xfrm>
              <a:off x="1638300" y="1333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D67B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3D89237-EFB5-633A-310A-57F4CB73DB93}"/>
                </a:ext>
              </a:extLst>
            </p:cNvPr>
            <p:cNvSpPr/>
            <p:nvPr/>
          </p:nvSpPr>
          <p:spPr>
            <a:xfrm>
              <a:off x="1638300" y="1714500"/>
              <a:ext cx="6877050" cy="7239000"/>
            </a:xfrm>
            <a:prstGeom prst="roundRect">
              <a:avLst>
                <a:gd name="adj" fmla="val 7803"/>
              </a:avLst>
            </a:prstGeom>
            <a:solidFill>
              <a:srgbClr val="974A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HANGE PICTURE HERE">
            <a:extLst>
              <a:ext uri="{FF2B5EF4-FFF2-40B4-BE49-F238E27FC236}">
                <a16:creationId xmlns:a16="http://schemas.microsoft.com/office/drawing/2014/main" id="{CE3C20F7-9E4F-B38D-3915-DFB925827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/>
        </p:blipFill>
        <p:spPr/>
      </p:pic>
      <p:sp>
        <p:nvSpPr>
          <p:cNvPr id="57" name="CHANGE TEXT HERE">
            <a:extLst>
              <a:ext uri="{FF2B5EF4-FFF2-40B4-BE49-F238E27FC236}">
                <a16:creationId xmlns:a16="http://schemas.microsoft.com/office/drawing/2014/main" id="{888199B6-93D7-DD96-0B90-20FBFC044B43}"/>
              </a:ext>
            </a:extLst>
          </p:cNvPr>
          <p:cNvSpPr txBox="1"/>
          <p:nvPr/>
        </p:nvSpPr>
        <p:spPr>
          <a:xfrm>
            <a:off x="1472739" y="3268681"/>
            <a:ext cx="68595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Plants need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sunlight to grow.</a:t>
            </a:r>
          </a:p>
        </p:txBody>
      </p:sp>
      <p:grpSp>
        <p:nvGrpSpPr>
          <p:cNvPr id="3" name="TRUE">
            <a:extLst>
              <a:ext uri="{FF2B5EF4-FFF2-40B4-BE49-F238E27FC236}">
                <a16:creationId xmlns:a16="http://schemas.microsoft.com/office/drawing/2014/main" id="{9C2BDD4B-EAE5-FBDE-B9B9-D9B2381CBD31}"/>
              </a:ext>
            </a:extLst>
          </p:cNvPr>
          <p:cNvGrpSpPr/>
          <p:nvPr/>
        </p:nvGrpSpPr>
        <p:grpSpPr>
          <a:xfrm>
            <a:off x="1047393" y="6992589"/>
            <a:ext cx="3833074" cy="1015663"/>
            <a:chOff x="1047393" y="6992589"/>
            <a:chExt cx="3833074" cy="1015663"/>
          </a:xfrm>
        </p:grpSpPr>
        <p:grpSp>
          <p:nvGrpSpPr>
            <p:cNvPr id="99" name="SHAPE">
              <a:extLst>
                <a:ext uri="{FF2B5EF4-FFF2-40B4-BE49-F238E27FC236}">
                  <a16:creationId xmlns:a16="http://schemas.microsoft.com/office/drawing/2014/main" id="{3A9885DB-AF4E-A597-2DCA-C5744B1CE355}"/>
                </a:ext>
              </a:extLst>
            </p:cNvPr>
            <p:cNvGrpSpPr/>
            <p:nvPr/>
          </p:nvGrpSpPr>
          <p:grpSpPr>
            <a:xfrm>
              <a:off x="1047393" y="7029760"/>
              <a:ext cx="3833074" cy="941323"/>
              <a:chOff x="10168677" y="6559099"/>
              <a:chExt cx="3833074" cy="941323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20DE13A-DB84-C23C-CAED-25D8D661B668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95" descr="An organic corner shape">
                <a:extLst>
                  <a:ext uri="{FF2B5EF4-FFF2-40B4-BE49-F238E27FC236}">
                    <a16:creationId xmlns:a16="http://schemas.microsoft.com/office/drawing/2014/main" id="{AE3364DD-65CC-1DC9-5703-1CD5E56DDE3A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 descr="An organic corner shape">
                <a:extLst>
                  <a:ext uri="{FF2B5EF4-FFF2-40B4-BE49-F238E27FC236}">
                    <a16:creationId xmlns:a16="http://schemas.microsoft.com/office/drawing/2014/main" id="{C6A764C3-4B7F-F9D7-D8B5-996DF5B5811A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1B9BF90-BC18-514B-AFA4-E5A6F000C58C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8" name="CHANGE TEXT HERE">
              <a:extLst>
                <a:ext uri="{FF2B5EF4-FFF2-40B4-BE49-F238E27FC236}">
                  <a16:creationId xmlns:a16="http://schemas.microsoft.com/office/drawing/2014/main" id="{1C447BAB-E7BC-EB5C-5A1A-318C31AC62C1}"/>
                </a:ext>
              </a:extLst>
            </p:cNvPr>
            <p:cNvSpPr txBox="1"/>
            <p:nvPr/>
          </p:nvSpPr>
          <p:spPr>
            <a:xfrm>
              <a:off x="2094140" y="6992589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4" name="FALSE">
            <a:extLst>
              <a:ext uri="{FF2B5EF4-FFF2-40B4-BE49-F238E27FC236}">
                <a16:creationId xmlns:a16="http://schemas.microsoft.com/office/drawing/2014/main" id="{AD867B8F-4642-2E4D-0BDE-BE0D9285F66D}"/>
              </a:ext>
            </a:extLst>
          </p:cNvPr>
          <p:cNvGrpSpPr/>
          <p:nvPr/>
        </p:nvGrpSpPr>
        <p:grpSpPr>
          <a:xfrm>
            <a:off x="5289192" y="6992589"/>
            <a:ext cx="3833074" cy="1015663"/>
            <a:chOff x="5289192" y="6992589"/>
            <a:chExt cx="3833074" cy="1015663"/>
          </a:xfrm>
        </p:grpSpPr>
        <p:grpSp>
          <p:nvGrpSpPr>
            <p:cNvPr id="6" name="SHAPE">
              <a:extLst>
                <a:ext uri="{FF2B5EF4-FFF2-40B4-BE49-F238E27FC236}">
                  <a16:creationId xmlns:a16="http://schemas.microsoft.com/office/drawing/2014/main" id="{21D9A2DC-97AA-596D-4E10-96463ECEBF93}"/>
                </a:ext>
              </a:extLst>
            </p:cNvPr>
            <p:cNvGrpSpPr/>
            <p:nvPr/>
          </p:nvGrpSpPr>
          <p:grpSpPr>
            <a:xfrm>
              <a:off x="5289192" y="7029760"/>
              <a:ext cx="3833074" cy="941323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194702A-AC35-CBAD-5340-9E9AB8A62271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 descr="An organic corner shape">
                <a:extLst>
                  <a:ext uri="{FF2B5EF4-FFF2-40B4-BE49-F238E27FC236}">
                    <a16:creationId xmlns:a16="http://schemas.microsoft.com/office/drawing/2014/main" id="{F257C014-764B-05E4-86C4-503503D1109C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 descr="An organic corner shape">
                <a:extLst>
                  <a:ext uri="{FF2B5EF4-FFF2-40B4-BE49-F238E27FC236}">
                    <a16:creationId xmlns:a16="http://schemas.microsoft.com/office/drawing/2014/main" id="{E65CD43C-F952-0BC7-1380-721F7F506A96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EDAF2F3-D172-8B94-A813-C2B4370F5109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CHANGE TEXT HERE">
              <a:extLst>
                <a:ext uri="{FF2B5EF4-FFF2-40B4-BE49-F238E27FC236}">
                  <a16:creationId xmlns:a16="http://schemas.microsoft.com/office/drawing/2014/main" id="{B8D668E4-C6FD-7DB9-BEBC-32E0DF000444}"/>
                </a:ext>
              </a:extLst>
            </p:cNvPr>
            <p:cNvSpPr txBox="1"/>
            <p:nvPr/>
          </p:nvSpPr>
          <p:spPr>
            <a:xfrm>
              <a:off x="6347153" y="6992589"/>
              <a:ext cx="1895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False</a:t>
              </a:r>
            </a:p>
          </p:txBody>
        </p:sp>
      </p:grpSp>
      <p:sp>
        <p:nvSpPr>
          <p:cNvPr id="16" name="CHOICE_BUTTON">
            <a:hlinkClick r:id="" action="ppaction://hlinkshowjump?jump=nextslide">
              <a:snd r:embed="rId7" name="Wrong Answer 1.wav"/>
            </a:hlinkClick>
            <a:extLst>
              <a:ext uri="{FF2B5EF4-FFF2-40B4-BE49-F238E27FC236}">
                <a16:creationId xmlns:a16="http://schemas.microsoft.com/office/drawing/2014/main" id="{87227F1B-0847-188C-96AE-36FBF3F74982}"/>
              </a:ext>
            </a:extLst>
          </p:cNvPr>
          <p:cNvSpPr/>
          <p:nvPr/>
        </p:nvSpPr>
        <p:spPr>
          <a:xfrm>
            <a:off x="5164481" y="6871558"/>
            <a:ext cx="4038600" cy="1240796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ANSWER_BUTTON">
            <a:hlinkClick r:id="rId8" action="ppaction://hlinksldjump">
              <a:snd r:embed="rId9" name="Game Level Up 2.wav"/>
            </a:hlinkClick>
            <a:extLst>
              <a:ext uri="{FF2B5EF4-FFF2-40B4-BE49-F238E27FC236}">
                <a16:creationId xmlns:a16="http://schemas.microsoft.com/office/drawing/2014/main" id="{A5356161-CA50-89EB-CD16-80ECF7AD91FA}"/>
              </a:ext>
            </a:extLst>
          </p:cNvPr>
          <p:cNvSpPr/>
          <p:nvPr/>
        </p:nvSpPr>
        <p:spPr>
          <a:xfrm>
            <a:off x="956283" y="6879420"/>
            <a:ext cx="4038600" cy="1242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2" name="TEXT GROUP">
            <a:extLst>
              <a:ext uri="{FF2B5EF4-FFF2-40B4-BE49-F238E27FC236}">
                <a16:creationId xmlns:a16="http://schemas.microsoft.com/office/drawing/2014/main" id="{56C02FA9-E63D-33E2-1723-A99E95964867}"/>
              </a:ext>
            </a:extLst>
          </p:cNvPr>
          <p:cNvGrpSpPr/>
          <p:nvPr/>
        </p:nvGrpSpPr>
        <p:grpSpPr>
          <a:xfrm>
            <a:off x="7780902" y="981390"/>
            <a:ext cx="4663844" cy="1444877"/>
            <a:chOff x="11607780" y="-815913"/>
            <a:chExt cx="4663844" cy="1444877"/>
          </a:xfrm>
        </p:grpSpPr>
        <p:pic>
          <p:nvPicPr>
            <p:cNvPr id="23" name="WOOD BOARD">
              <a:extLst>
                <a:ext uri="{FF2B5EF4-FFF2-40B4-BE49-F238E27FC236}">
                  <a16:creationId xmlns:a16="http://schemas.microsoft.com/office/drawing/2014/main" id="{2043DC5F-87F8-18F9-BA80-42B0AFF0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24" name="CHANGE TEXT HERE">
              <a:extLst>
                <a:ext uri="{FF2B5EF4-FFF2-40B4-BE49-F238E27FC236}">
                  <a16:creationId xmlns:a16="http://schemas.microsoft.com/office/drawing/2014/main" id="{15F4921C-C363-07EA-EE0E-8BB78601E384}"/>
                </a:ext>
              </a:extLst>
            </p:cNvPr>
            <p:cNvSpPr txBox="1"/>
            <p:nvPr/>
          </p:nvSpPr>
          <p:spPr>
            <a:xfrm>
              <a:off x="12241188" y="-766143"/>
              <a:ext cx="34547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Question 2</a:t>
              </a:r>
            </a:p>
          </p:txBody>
        </p:sp>
      </p:grpSp>
      <p:pic>
        <p:nvPicPr>
          <p:cNvPr id="18" name="VO">
            <a:hlinkClick r:id="" action="ppaction://media"/>
            <a:extLst>
              <a:ext uri="{FF2B5EF4-FFF2-40B4-BE49-F238E27FC236}">
                <a16:creationId xmlns:a16="http://schemas.microsoft.com/office/drawing/2014/main" id="{64F20BC0-D61E-743E-A97D-C419D16B9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61667" y="-1290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474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 p14:presetBounceEnd="100000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8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5" grpId="0" animBg="1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474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8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5" grpId="0" animBg="1"/>
          <p:bldP spid="5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 descr="A cartoon of a child and child sitting on grass with a dog&#10;&#10;Description automatically generated">
            <a:extLst>
              <a:ext uri="{FF2B5EF4-FFF2-40B4-BE49-F238E27FC236}">
                <a16:creationId xmlns:a16="http://schemas.microsoft.com/office/drawing/2014/main" id="{7B94F6FF-2C6F-2D56-A82F-B32B80013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/>
      </p:pic>
      <p:grpSp>
        <p:nvGrpSpPr>
          <p:cNvPr id="2" name="TEXT GROUP">
            <a:extLst>
              <a:ext uri="{FF2B5EF4-FFF2-40B4-BE49-F238E27FC236}">
                <a16:creationId xmlns:a16="http://schemas.microsoft.com/office/drawing/2014/main" id="{1A294587-6703-277F-D8AC-A955AA1674E7}"/>
              </a:ext>
            </a:extLst>
          </p:cNvPr>
          <p:cNvGrpSpPr/>
          <p:nvPr/>
        </p:nvGrpSpPr>
        <p:grpSpPr>
          <a:xfrm>
            <a:off x="6152994" y="7655568"/>
            <a:ext cx="5982012" cy="1469057"/>
            <a:chOff x="6152994" y="7655568"/>
            <a:chExt cx="5982012" cy="1469057"/>
          </a:xfrm>
        </p:grpSpPr>
        <p:grpSp>
          <p:nvGrpSpPr>
            <p:cNvPr id="7" name="SHAPE">
              <a:extLst>
                <a:ext uri="{FF2B5EF4-FFF2-40B4-BE49-F238E27FC236}">
                  <a16:creationId xmlns:a16="http://schemas.microsoft.com/office/drawing/2014/main" id="{1B694898-1D51-522B-6CCF-0CA4AE75FDB0}"/>
                </a:ext>
              </a:extLst>
            </p:cNvPr>
            <p:cNvGrpSpPr/>
            <p:nvPr/>
          </p:nvGrpSpPr>
          <p:grpSpPr>
            <a:xfrm>
              <a:off x="6152994" y="7655568"/>
              <a:ext cx="5982012" cy="1469057"/>
              <a:chOff x="10168677" y="6559099"/>
              <a:chExt cx="3833074" cy="9413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96C99B-3542-AF65-B8FA-AA466A35A31E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rgbClr val="FF0000"/>
                  </a:gs>
                  <a:gs pos="75000">
                    <a:srgbClr val="960000"/>
                  </a:gs>
                </a:gsLst>
                <a:lin ang="2999935" scaled="1"/>
              </a:gradFill>
              <a:ln w="34925" cap="flat">
                <a:solidFill>
                  <a:srgbClr val="532824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: Shape 8" descr="An organic corner shape">
                <a:extLst>
                  <a:ext uri="{FF2B5EF4-FFF2-40B4-BE49-F238E27FC236}">
                    <a16:creationId xmlns:a16="http://schemas.microsoft.com/office/drawing/2014/main" id="{B369F862-7875-6F84-4E91-3E697EB7409E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 descr="An organic corner shape">
                <a:extLst>
                  <a:ext uri="{FF2B5EF4-FFF2-40B4-BE49-F238E27FC236}">
                    <a16:creationId xmlns:a16="http://schemas.microsoft.com/office/drawing/2014/main" id="{2E13AEC5-26B4-D844-5795-492C9AD781DB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CAB991-C06F-421A-1A27-685CE5D9AA44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374652" y="7882266"/>
              <a:ext cx="55386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try again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4995062" y="869048"/>
            <a:ext cx="8297876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4995062" y="619634"/>
            <a:ext cx="82978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Incorrect</a:t>
            </a:r>
          </a:p>
        </p:txBody>
      </p:sp>
      <p:sp>
        <p:nvSpPr>
          <p:cNvPr id="21" name="TIMER">
            <a:extLst>
              <a:ext uri="{FF2B5EF4-FFF2-40B4-BE49-F238E27FC236}">
                <a16:creationId xmlns:a16="http://schemas.microsoft.com/office/drawing/2014/main" id="{548588B1-5A45-6BBF-473E-D6D4B12B1A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2" name="ARROW SHAPE">
            <a:extLst>
              <a:ext uri="{FF2B5EF4-FFF2-40B4-BE49-F238E27FC236}">
                <a16:creationId xmlns:a16="http://schemas.microsoft.com/office/drawing/2014/main" id="{A4EBA24E-5F30-242E-3289-3FDBEC62417D}"/>
              </a:ext>
            </a:extLst>
          </p:cNvPr>
          <p:cNvGrpSpPr/>
          <p:nvPr/>
        </p:nvGrpSpPr>
        <p:grpSpPr>
          <a:xfrm>
            <a:off x="8037401" y="8982189"/>
            <a:ext cx="1845014" cy="953225"/>
            <a:chOff x="8227901" y="8287999"/>
            <a:chExt cx="1845014" cy="953225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F8B7F-898C-EEB2-11F8-0729DD027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A3AD7895-0BC9-69EA-2559-6410EC923911}"/>
                </a:ext>
              </a:extLst>
            </p:cNvPr>
            <p:cNvSpPr/>
            <p:nvPr/>
          </p:nvSpPr>
          <p:spPr>
            <a:xfrm flipH="1">
              <a:off x="87579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ACK_BUTTON">
            <a:hlinkClick r:id="" action="ppaction://hlinkshowjump?jump=previous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A1972C50-0EBE-794F-61AC-0980644F9DE8}"/>
              </a:ext>
            </a:extLst>
          </p:cNvPr>
          <p:cNvSpPr/>
          <p:nvPr/>
        </p:nvSpPr>
        <p:spPr>
          <a:xfrm>
            <a:off x="7953502" y="8992249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" name="VO">
            <a:hlinkClick r:id="" action="ppaction://media"/>
            <a:extLst>
              <a:ext uri="{FF2B5EF4-FFF2-40B4-BE49-F238E27FC236}">
                <a16:creationId xmlns:a16="http://schemas.microsoft.com/office/drawing/2014/main" id="{25C5236F-2F39-33ED-A96E-E2A85E4C8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42775" y="-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ANGE PICTURE HERE" descr="A cartoon of a child running through a forest&#10;&#10;Description automatically generated">
            <a:extLst>
              <a:ext uri="{FF2B5EF4-FFF2-40B4-BE49-F238E27FC236}">
                <a16:creationId xmlns:a16="http://schemas.microsoft.com/office/drawing/2014/main" id="{7892E921-D6DF-7CF4-18AE-73CEC63892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3C34AF-1E4D-8A09-B1B3-AD509B25C45D}"/>
              </a:ext>
            </a:extLst>
          </p:cNvPr>
          <p:cNvGrpSpPr/>
          <p:nvPr/>
        </p:nvGrpSpPr>
        <p:grpSpPr>
          <a:xfrm>
            <a:off x="5289192" y="7260577"/>
            <a:ext cx="7507926" cy="1843790"/>
            <a:chOff x="5289192" y="7260577"/>
            <a:chExt cx="7507926" cy="1843790"/>
          </a:xfrm>
        </p:grpSpPr>
        <p:grpSp>
          <p:nvGrpSpPr>
            <p:cNvPr id="2" name="SHAPE">
              <a:extLst>
                <a:ext uri="{FF2B5EF4-FFF2-40B4-BE49-F238E27FC236}">
                  <a16:creationId xmlns:a16="http://schemas.microsoft.com/office/drawing/2014/main" id="{16F81C03-AA9E-3F89-B13A-D3677E5F4D45}"/>
                </a:ext>
              </a:extLst>
            </p:cNvPr>
            <p:cNvGrpSpPr/>
            <p:nvPr/>
          </p:nvGrpSpPr>
          <p:grpSpPr>
            <a:xfrm>
              <a:off x="5289192" y="7260577"/>
              <a:ext cx="7507926" cy="1843790"/>
              <a:chOff x="10168677" y="6559099"/>
              <a:chExt cx="3833074" cy="94132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34107B11-DED9-B38B-28A8-FBA7AEBD78F5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: Shape 3" descr="An organic corner shape">
                <a:extLst>
                  <a:ext uri="{FF2B5EF4-FFF2-40B4-BE49-F238E27FC236}">
                    <a16:creationId xmlns:a16="http://schemas.microsoft.com/office/drawing/2014/main" id="{EACA6DC1-8534-2A4A-A3A9-B9326C737537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 descr="An organic corner shape">
                <a:extLst>
                  <a:ext uri="{FF2B5EF4-FFF2-40B4-BE49-F238E27FC236}">
                    <a16:creationId xmlns:a16="http://schemas.microsoft.com/office/drawing/2014/main" id="{5CC1ED14-0AE7-AEB1-2953-160B52F787A0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826D09-78DA-2DC9-BD23-63CC123B3EF1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CHANGE TEXT HERE">
              <a:extLst>
                <a:ext uri="{FF2B5EF4-FFF2-40B4-BE49-F238E27FC236}">
                  <a16:creationId xmlns:a16="http://schemas.microsoft.com/office/drawing/2014/main" id="{E1016541-4924-0F74-DCC1-DBEC1BEC7074}"/>
                </a:ext>
              </a:extLst>
            </p:cNvPr>
            <p:cNvSpPr txBox="1"/>
            <p:nvPr/>
          </p:nvSpPr>
          <p:spPr>
            <a:xfrm>
              <a:off x="6058860" y="7455457"/>
              <a:ext cx="6170279" cy="142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Please go to</a:t>
              </a:r>
            </a:p>
            <a:p>
              <a:pPr algn="ctr">
                <a:lnSpc>
                  <a:spcPct val="70000"/>
                </a:lnSpc>
              </a:pPr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the next question.</a:t>
              </a:r>
            </a:p>
          </p:txBody>
        </p:sp>
      </p:grpSp>
      <p:sp>
        <p:nvSpPr>
          <p:cNvPr id="13" name="SHAPE">
            <a:extLst>
              <a:ext uri="{FF2B5EF4-FFF2-40B4-BE49-F238E27FC236}">
                <a16:creationId xmlns:a16="http://schemas.microsoft.com/office/drawing/2014/main" id="{7A6C1352-A104-9FB3-A3D4-2F8F075814ED}"/>
              </a:ext>
            </a:extLst>
          </p:cNvPr>
          <p:cNvSpPr/>
          <p:nvPr/>
        </p:nvSpPr>
        <p:spPr>
          <a:xfrm>
            <a:off x="5657850" y="869048"/>
            <a:ext cx="6972300" cy="1873788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CHANGE TEXT HERE">
            <a:extLst>
              <a:ext uri="{FF2B5EF4-FFF2-40B4-BE49-F238E27FC236}">
                <a16:creationId xmlns:a16="http://schemas.microsoft.com/office/drawing/2014/main" id="{CCBE2233-0BC1-4C62-FB70-FE6C12A5F053}"/>
              </a:ext>
            </a:extLst>
          </p:cNvPr>
          <p:cNvSpPr txBox="1"/>
          <p:nvPr/>
        </p:nvSpPr>
        <p:spPr>
          <a:xfrm>
            <a:off x="5886450" y="619634"/>
            <a:ext cx="6515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Correct</a:t>
            </a:r>
          </a:p>
        </p:txBody>
      </p:sp>
      <p:sp>
        <p:nvSpPr>
          <p:cNvPr id="15" name="TIMER">
            <a:extLst>
              <a:ext uri="{FF2B5EF4-FFF2-40B4-BE49-F238E27FC236}">
                <a16:creationId xmlns:a16="http://schemas.microsoft.com/office/drawing/2014/main" id="{2791B706-6E08-0EA3-92A2-8DB516A8F408}"/>
              </a:ext>
            </a:extLst>
          </p:cNvPr>
          <p:cNvSpPr/>
          <p:nvPr/>
        </p:nvSpPr>
        <p:spPr>
          <a:xfrm>
            <a:off x="16344900" y="-933450"/>
            <a:ext cx="247650" cy="2476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3402A3D7-C9AA-8319-8D49-5D9DD93E6AE6}"/>
              </a:ext>
            </a:extLst>
          </p:cNvPr>
          <p:cNvGrpSpPr/>
          <p:nvPr/>
        </p:nvGrpSpPr>
        <p:grpSpPr>
          <a:xfrm>
            <a:off x="8227901" y="8927772"/>
            <a:ext cx="1845014" cy="953225"/>
            <a:chOff x="8227901" y="8287999"/>
            <a:chExt cx="1845014" cy="9532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E4FD43-BFD3-72BB-2EBC-F126810D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01" y="8287999"/>
              <a:ext cx="1845014" cy="953225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A995CD4-60BE-95B4-B75D-CB49893448D7}"/>
                </a:ext>
              </a:extLst>
            </p:cNvPr>
            <p:cNvSpPr/>
            <p:nvPr/>
          </p:nvSpPr>
          <p:spPr>
            <a:xfrm>
              <a:off x="8796020" y="8436508"/>
              <a:ext cx="695960" cy="5839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4F191C"/>
              </a:solidFill>
            </a:ln>
            <a:effectLst>
              <a:outerShdw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EXT_BUTTON">
            <a:hlinkClick r:id="" action="ppaction://hlinkshowjump?jump=nextslide">
              <a:snd r:embed="rId7" name="Game Item Pick Up 1.wav"/>
            </a:hlinkClick>
            <a:extLst>
              <a:ext uri="{FF2B5EF4-FFF2-40B4-BE49-F238E27FC236}">
                <a16:creationId xmlns:a16="http://schemas.microsoft.com/office/drawing/2014/main" id="{63C230A9-2986-C97F-704C-81CB2EF63C36}"/>
              </a:ext>
            </a:extLst>
          </p:cNvPr>
          <p:cNvSpPr/>
          <p:nvPr/>
        </p:nvSpPr>
        <p:spPr>
          <a:xfrm>
            <a:off x="8144002" y="8937832"/>
            <a:ext cx="2063186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1" name="VO">
            <a:hlinkClick r:id="" action="ppaction://media"/>
            <a:extLst>
              <a:ext uri="{FF2B5EF4-FFF2-40B4-BE49-F238E27FC236}">
                <a16:creationId xmlns:a16="http://schemas.microsoft.com/office/drawing/2014/main" id="{FF59C060-FD22-E942-4D7F-1C9E883FE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2418" y="-1241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4" grpId="0"/>
          <p:bldP spid="14" grpId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8FD95D0E-75F0-71B1-938B-3271BA0ED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 flipH="1">
            <a:off x="0" y="0"/>
            <a:ext cx="18288000" cy="10287000"/>
          </a:xfrm>
        </p:spPr>
      </p:pic>
      <p:sp>
        <p:nvSpPr>
          <p:cNvPr id="13" name="SHAPE">
            <a:extLst>
              <a:ext uri="{FF2B5EF4-FFF2-40B4-BE49-F238E27FC236}">
                <a16:creationId xmlns:a16="http://schemas.microsoft.com/office/drawing/2014/main" id="{E97A8169-961A-8FC8-9CCC-8DA954D57AD9}"/>
              </a:ext>
            </a:extLst>
          </p:cNvPr>
          <p:cNvSpPr/>
          <p:nvPr/>
        </p:nvSpPr>
        <p:spPr>
          <a:xfrm>
            <a:off x="10456551" y="3997224"/>
            <a:ext cx="6204048" cy="4465163"/>
          </a:xfrm>
          <a:custGeom>
            <a:avLst/>
            <a:gdLst>
              <a:gd name="connsiteX0" fmla="*/ 10412171 w 10412369"/>
              <a:gd name="connsiteY0" fmla="*/ 655253 h 3009336"/>
              <a:gd name="connsiteX1" fmla="*/ 9756626 w 10412369"/>
              <a:gd name="connsiteY1" fmla="*/ -292 h 3009336"/>
              <a:gd name="connsiteX2" fmla="*/ 9062519 w 10412369"/>
              <a:gd name="connsiteY2" fmla="*/ -292 h 3009336"/>
              <a:gd name="connsiteX3" fmla="*/ 8843490 w 10412369"/>
              <a:gd name="connsiteY3" fmla="*/ 112307 h 3009336"/>
              <a:gd name="connsiteX4" fmla="*/ 8028300 w 10412369"/>
              <a:gd name="connsiteY4" fmla="*/ -292 h 3009336"/>
              <a:gd name="connsiteX5" fmla="*/ 655346 w 10412369"/>
              <a:gd name="connsiteY5" fmla="*/ -292 h 3009336"/>
              <a:gd name="connsiteX6" fmla="*/ -199 w 10412369"/>
              <a:gd name="connsiteY6" fmla="*/ 655253 h 3009336"/>
              <a:gd name="connsiteX7" fmla="*/ -199 w 10412369"/>
              <a:gd name="connsiteY7" fmla="*/ 996907 h 3009336"/>
              <a:gd name="connsiteX8" fmla="*/ 90035 w 10412369"/>
              <a:gd name="connsiteY8" fmla="*/ 1448077 h 3009336"/>
              <a:gd name="connsiteX9" fmla="*/ 90035 w 10412369"/>
              <a:gd name="connsiteY9" fmla="*/ 1731117 h 3009336"/>
              <a:gd name="connsiteX10" fmla="*/ -199 w 10412369"/>
              <a:gd name="connsiteY10" fmla="*/ 2011846 h 3009336"/>
              <a:gd name="connsiteX11" fmla="*/ -199 w 10412369"/>
              <a:gd name="connsiteY11" fmla="*/ 2352728 h 3009336"/>
              <a:gd name="connsiteX12" fmla="*/ 655346 w 10412369"/>
              <a:gd name="connsiteY12" fmla="*/ 3009045 h 3009336"/>
              <a:gd name="connsiteX13" fmla="*/ 3187293 w 10412369"/>
              <a:gd name="connsiteY13" fmla="*/ 3009045 h 3009336"/>
              <a:gd name="connsiteX14" fmla="*/ 3502726 w 10412369"/>
              <a:gd name="connsiteY14" fmla="*/ 2892589 h 3009336"/>
              <a:gd name="connsiteX15" fmla="*/ 3969320 w 10412369"/>
              <a:gd name="connsiteY15" fmla="*/ 3009045 h 3009336"/>
              <a:gd name="connsiteX16" fmla="*/ 9753543 w 10412369"/>
              <a:gd name="connsiteY16" fmla="*/ 3009045 h 3009336"/>
              <a:gd name="connsiteX17" fmla="*/ 10409088 w 10412369"/>
              <a:gd name="connsiteY17" fmla="*/ 2352728 h 3009336"/>
              <a:gd name="connsiteX18" fmla="*/ 10409088 w 10412369"/>
              <a:gd name="connsiteY18" fmla="*/ 1870709 h 3009336"/>
              <a:gd name="connsiteX19" fmla="*/ 10294945 w 10412369"/>
              <a:gd name="connsiteY19" fmla="*/ 1351674 h 3009336"/>
              <a:gd name="connsiteX20" fmla="*/ 10409088 w 10412369"/>
              <a:gd name="connsiteY20" fmla="*/ 1034697 h 300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12369" h="3009336">
                <a:moveTo>
                  <a:pt x="10412171" y="655253"/>
                </a:moveTo>
                <a:cubicBezTo>
                  <a:pt x="10411324" y="293546"/>
                  <a:pt x="10118333" y="555"/>
                  <a:pt x="9756626" y="-292"/>
                </a:cubicBezTo>
                <a:lnTo>
                  <a:pt x="9062519" y="-292"/>
                </a:lnTo>
                <a:cubicBezTo>
                  <a:pt x="8956089" y="-292"/>
                  <a:pt x="8953006" y="60634"/>
                  <a:pt x="8843490" y="112307"/>
                </a:cubicBezTo>
                <a:cubicBezTo>
                  <a:pt x="8733977" y="163980"/>
                  <a:pt x="8137816" y="-292"/>
                  <a:pt x="8028300" y="-292"/>
                </a:cubicBezTo>
                <a:lnTo>
                  <a:pt x="655346" y="-292"/>
                </a:lnTo>
                <a:cubicBezTo>
                  <a:pt x="293639" y="555"/>
                  <a:pt x="650" y="293546"/>
                  <a:pt x="-199" y="655253"/>
                </a:cubicBezTo>
                <a:lnTo>
                  <a:pt x="-199" y="996907"/>
                </a:lnTo>
                <a:cubicBezTo>
                  <a:pt x="-199" y="1135728"/>
                  <a:pt x="83094" y="1364013"/>
                  <a:pt x="90035" y="1448077"/>
                </a:cubicBezTo>
                <a:cubicBezTo>
                  <a:pt x="96976" y="1532141"/>
                  <a:pt x="83094" y="1679446"/>
                  <a:pt x="90035" y="1731117"/>
                </a:cubicBezTo>
                <a:cubicBezTo>
                  <a:pt x="96976" y="1782791"/>
                  <a:pt x="-199" y="1917756"/>
                  <a:pt x="-199" y="2011846"/>
                </a:cubicBezTo>
                <a:lnTo>
                  <a:pt x="-199" y="2352728"/>
                </a:lnTo>
                <a:cubicBezTo>
                  <a:pt x="650" y="2714513"/>
                  <a:pt x="293563" y="3007734"/>
                  <a:pt x="655346" y="3009045"/>
                </a:cubicBezTo>
                <a:lnTo>
                  <a:pt x="3187293" y="3009045"/>
                </a:lnTo>
                <a:cubicBezTo>
                  <a:pt x="3255162" y="3009045"/>
                  <a:pt x="3422518" y="2883334"/>
                  <a:pt x="3502726" y="2892589"/>
                </a:cubicBezTo>
                <a:cubicBezTo>
                  <a:pt x="3582934" y="2901845"/>
                  <a:pt x="3844381" y="3009045"/>
                  <a:pt x="3969320" y="3009045"/>
                </a:cubicBezTo>
                <a:lnTo>
                  <a:pt x="9753543" y="3009045"/>
                </a:lnTo>
                <a:cubicBezTo>
                  <a:pt x="10115325" y="3007812"/>
                  <a:pt x="10408238" y="2714513"/>
                  <a:pt x="10409088" y="2352728"/>
                </a:cubicBezTo>
                <a:lnTo>
                  <a:pt x="10409088" y="1870709"/>
                </a:lnTo>
                <a:cubicBezTo>
                  <a:pt x="10402686" y="1692247"/>
                  <a:pt x="10364047" y="1516329"/>
                  <a:pt x="10294945" y="1351674"/>
                </a:cubicBezTo>
                <a:cubicBezTo>
                  <a:pt x="10288004" y="1300000"/>
                  <a:pt x="10409088" y="1111820"/>
                  <a:pt x="10409088" y="1034697"/>
                </a:cubicBezTo>
                <a:close/>
              </a:path>
            </a:pathLst>
          </a:custGeom>
          <a:solidFill>
            <a:srgbClr val="974A2C"/>
          </a:solidFill>
          <a:ln w="60325" cap="flat">
            <a:solidFill>
              <a:srgbClr val="58180D"/>
            </a:solidFill>
            <a:prstDash val="solid"/>
            <a:miter/>
          </a:ln>
          <a:effectLst>
            <a:outerShdw blurRad="152400" dist="101600" dir="5400000" algn="t" rotWithShape="0">
              <a:prstClr val="black">
                <a:alpha val="49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CHANGE TEXT HERE">
            <a:extLst>
              <a:ext uri="{FF2B5EF4-FFF2-40B4-BE49-F238E27FC236}">
                <a16:creationId xmlns:a16="http://schemas.microsoft.com/office/drawing/2014/main" id="{051809D4-E5DB-4995-8BE6-4C864928E61F}"/>
              </a:ext>
            </a:extLst>
          </p:cNvPr>
          <p:cNvSpPr txBox="1"/>
          <p:nvPr/>
        </p:nvSpPr>
        <p:spPr>
          <a:xfrm>
            <a:off x="10820011" y="4910710"/>
            <a:ext cx="5534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isque" panose="020A0503000000020004" pitchFamily="18" charset="0"/>
              </a:rPr>
              <a:t>This statement is true. Sunlight is essential for photosynthesis, the process by which plants make their food.</a:t>
            </a:r>
          </a:p>
        </p:txBody>
      </p:sp>
      <p:grpSp>
        <p:nvGrpSpPr>
          <p:cNvPr id="33" name="TEXT GROUP">
            <a:extLst>
              <a:ext uri="{FF2B5EF4-FFF2-40B4-BE49-F238E27FC236}">
                <a16:creationId xmlns:a16="http://schemas.microsoft.com/office/drawing/2014/main" id="{FC797406-1209-C5B7-0DDB-446201D18D83}"/>
              </a:ext>
            </a:extLst>
          </p:cNvPr>
          <p:cNvGrpSpPr/>
          <p:nvPr/>
        </p:nvGrpSpPr>
        <p:grpSpPr>
          <a:xfrm>
            <a:off x="11802876" y="2324538"/>
            <a:ext cx="3833074" cy="1015663"/>
            <a:chOff x="11802876" y="2324538"/>
            <a:chExt cx="3833074" cy="1015663"/>
          </a:xfrm>
        </p:grpSpPr>
        <p:grpSp>
          <p:nvGrpSpPr>
            <p:cNvPr id="2" name="SHAPE">
              <a:extLst>
                <a:ext uri="{FF2B5EF4-FFF2-40B4-BE49-F238E27FC236}">
                  <a16:creationId xmlns:a16="http://schemas.microsoft.com/office/drawing/2014/main" id="{102EDB9E-18A4-8B57-0087-EB19F809EC25}"/>
                </a:ext>
              </a:extLst>
            </p:cNvPr>
            <p:cNvGrpSpPr/>
            <p:nvPr/>
          </p:nvGrpSpPr>
          <p:grpSpPr>
            <a:xfrm>
              <a:off x="11802876" y="2361709"/>
              <a:ext cx="3833074" cy="941323"/>
              <a:chOff x="10168677" y="6559099"/>
              <a:chExt cx="3833074" cy="94132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54F1BB5-5026-2A49-C776-3CE5BAA8B778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3833074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7000">
                    <a:schemeClr val="accent6"/>
                  </a:gs>
                  <a:gs pos="100000">
                    <a:schemeClr val="accent3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: Shape 3" descr="An organic corner shape">
                <a:extLst>
                  <a:ext uri="{FF2B5EF4-FFF2-40B4-BE49-F238E27FC236}">
                    <a16:creationId xmlns:a16="http://schemas.microsoft.com/office/drawing/2014/main" id="{DB71AA86-343D-56BC-E3CC-8DBE45061AC2}"/>
                  </a:ext>
                </a:extLst>
              </p:cNvPr>
              <p:cNvSpPr/>
              <p:nvPr/>
            </p:nvSpPr>
            <p:spPr>
              <a:xfrm flipH="1">
                <a:off x="12829684" y="6559099"/>
                <a:ext cx="1172067" cy="812423"/>
              </a:xfrm>
              <a:custGeom>
                <a:avLst/>
                <a:gdLst>
                  <a:gd name="connsiteX0" fmla="*/ 2964958 w 2964958"/>
                  <a:gd name="connsiteY0" fmla="*/ 0 h 2055174"/>
                  <a:gd name="connsiteX1" fmla="*/ 130183 w 2964958"/>
                  <a:gd name="connsiteY1" fmla="*/ 0 h 2055174"/>
                  <a:gd name="connsiteX2" fmla="*/ 0 w 2964958"/>
                  <a:gd name="connsiteY2" fmla="*/ 130183 h 2055174"/>
                  <a:gd name="connsiteX3" fmla="*/ 0 w 2964958"/>
                  <a:gd name="connsiteY3" fmla="*/ 2055174 h 2055174"/>
                  <a:gd name="connsiteX4" fmla="*/ 32735 w 2964958"/>
                  <a:gd name="connsiteY4" fmla="*/ 2045401 h 2055174"/>
                  <a:gd name="connsiteX5" fmla="*/ 580577 w 2964958"/>
                  <a:gd name="connsiteY5" fmla="*/ 1747333 h 2055174"/>
                  <a:gd name="connsiteX6" fmla="*/ 1101820 w 2964958"/>
                  <a:gd name="connsiteY6" fmla="*/ 967402 h 2055174"/>
                  <a:gd name="connsiteX7" fmla="*/ 1774712 w 2964958"/>
                  <a:gd name="connsiteY7" fmla="*/ 793751 h 2055174"/>
                  <a:gd name="connsiteX8" fmla="*/ 2913126 w 2964958"/>
                  <a:gd name="connsiteY8" fmla="*/ 64161 h 2055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958" h="2055174">
                    <a:moveTo>
                      <a:pt x="2964958" y="0"/>
                    </a:moveTo>
                    <a:lnTo>
                      <a:pt x="130183" y="0"/>
                    </a:lnTo>
                    <a:cubicBezTo>
                      <a:pt x="58285" y="0"/>
                      <a:pt x="0" y="58285"/>
                      <a:pt x="0" y="130183"/>
                    </a:cubicBezTo>
                    <a:lnTo>
                      <a:pt x="0" y="2055174"/>
                    </a:lnTo>
                    <a:lnTo>
                      <a:pt x="32735" y="2045401"/>
                    </a:lnTo>
                    <a:cubicBezTo>
                      <a:pt x="190690" y="1994831"/>
                      <a:pt x="429604" y="1898973"/>
                      <a:pt x="580577" y="1747333"/>
                    </a:cubicBezTo>
                    <a:cubicBezTo>
                      <a:pt x="857881" y="1468799"/>
                      <a:pt x="832252" y="1158659"/>
                      <a:pt x="1101820" y="967402"/>
                    </a:cubicBezTo>
                    <a:cubicBezTo>
                      <a:pt x="1335727" y="801440"/>
                      <a:pt x="1553367" y="814819"/>
                      <a:pt x="1774712" y="793751"/>
                    </a:cubicBezTo>
                    <a:cubicBezTo>
                      <a:pt x="2259046" y="747652"/>
                      <a:pt x="2671726" y="353381"/>
                      <a:pt x="2913126" y="64161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 descr="An organic corner shape">
                <a:extLst>
                  <a:ext uri="{FF2B5EF4-FFF2-40B4-BE49-F238E27FC236}">
                    <a16:creationId xmlns:a16="http://schemas.microsoft.com/office/drawing/2014/main" id="{6CFF243E-C67C-84D0-DD4A-16EE09AAAB5B}"/>
                  </a:ext>
                </a:extLst>
              </p:cNvPr>
              <p:cNvSpPr/>
              <p:nvPr/>
            </p:nvSpPr>
            <p:spPr>
              <a:xfrm>
                <a:off x="10169590" y="6949774"/>
                <a:ext cx="2851085" cy="550648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C49DB6E-6A81-55CE-26E2-1325C014F815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00" name="CHANGE TEXT HERE">
              <a:extLst>
                <a:ext uri="{FF2B5EF4-FFF2-40B4-BE49-F238E27FC236}">
                  <a16:creationId xmlns:a16="http://schemas.microsoft.com/office/drawing/2014/main" id="{CA695603-53D7-83F6-DE91-78B23E242F49}"/>
                </a:ext>
              </a:extLst>
            </p:cNvPr>
            <p:cNvSpPr txBox="1"/>
            <p:nvPr/>
          </p:nvSpPr>
          <p:spPr>
            <a:xfrm>
              <a:off x="12849623" y="2324538"/>
              <a:ext cx="17395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True</a:t>
              </a:r>
            </a:p>
          </p:txBody>
        </p:sp>
      </p:grpSp>
      <p:grpSp>
        <p:nvGrpSpPr>
          <p:cNvPr id="7" name="NEXT">
            <a:extLst>
              <a:ext uri="{FF2B5EF4-FFF2-40B4-BE49-F238E27FC236}">
                <a16:creationId xmlns:a16="http://schemas.microsoft.com/office/drawing/2014/main" id="{D6261675-DC45-5B82-4440-EED6C3C00798}"/>
              </a:ext>
            </a:extLst>
          </p:cNvPr>
          <p:cNvGrpSpPr/>
          <p:nvPr/>
        </p:nvGrpSpPr>
        <p:grpSpPr>
          <a:xfrm>
            <a:off x="15990206" y="614257"/>
            <a:ext cx="1205144" cy="545946"/>
            <a:chOff x="15171266" y="614257"/>
            <a:chExt cx="1701986" cy="7710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028595-8DCD-9F5A-DFBA-F5C5183AFF96}"/>
                </a:ext>
              </a:extLst>
            </p:cNvPr>
            <p:cNvGrpSpPr/>
            <p:nvPr/>
          </p:nvGrpSpPr>
          <p:grpSpPr>
            <a:xfrm>
              <a:off x="15171266" y="614257"/>
              <a:ext cx="1701986" cy="771022"/>
              <a:chOff x="10168677" y="6559099"/>
              <a:chExt cx="2336516" cy="94132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A3E3C-FCCE-9477-D399-7829B0AD3833}"/>
                  </a:ext>
                </a:extLst>
              </p:cNvPr>
              <p:cNvSpPr/>
              <p:nvPr/>
            </p:nvSpPr>
            <p:spPr>
              <a:xfrm>
                <a:off x="10168677" y="6559099"/>
                <a:ext cx="2336516" cy="941323"/>
              </a:xfrm>
              <a:prstGeom prst="roundRect">
                <a:avLst>
                  <a:gd name="adj" fmla="val 5467"/>
                </a:avLst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2999935" scaled="1"/>
              </a:gradFill>
              <a:ln w="34925" cap="flat">
                <a:solidFill>
                  <a:srgbClr val="974A2C"/>
                </a:solidFill>
                <a:prstDash val="solid"/>
                <a:miter/>
              </a:ln>
              <a:effectLst>
                <a:outerShdw dist="76200" dir="5400000" algn="t" rotWithShape="0">
                  <a:prstClr val="black">
                    <a:alpha val="31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 descr="An organic corner shape">
                <a:extLst>
                  <a:ext uri="{FF2B5EF4-FFF2-40B4-BE49-F238E27FC236}">
                    <a16:creationId xmlns:a16="http://schemas.microsoft.com/office/drawing/2014/main" id="{24F57A30-B669-B6E9-51F9-7A6D63BBA00F}"/>
                  </a:ext>
                </a:extLst>
              </p:cNvPr>
              <p:cNvSpPr/>
              <p:nvPr/>
            </p:nvSpPr>
            <p:spPr>
              <a:xfrm>
                <a:off x="10169591" y="6827839"/>
                <a:ext cx="1945078" cy="672583"/>
              </a:xfrm>
              <a:custGeom>
                <a:avLst/>
                <a:gdLst>
                  <a:gd name="connsiteX0" fmla="*/ 1298264 w 9140020"/>
                  <a:gd name="connsiteY0" fmla="*/ 63 h 1765273"/>
                  <a:gd name="connsiteX1" fmla="*/ 1602861 w 9140020"/>
                  <a:gd name="connsiteY1" fmla="*/ 19145 h 1765273"/>
                  <a:gd name="connsiteX2" fmla="*/ 3237671 w 9140020"/>
                  <a:gd name="connsiteY2" fmla="*/ 996430 h 1765273"/>
                  <a:gd name="connsiteX3" fmla="*/ 5075358 w 9140020"/>
                  <a:gd name="connsiteY3" fmla="*/ 384224 h 1765273"/>
                  <a:gd name="connsiteX4" fmla="*/ 6340253 w 9140020"/>
                  <a:gd name="connsiteY4" fmla="*/ 1030133 h 1765273"/>
                  <a:gd name="connsiteX5" fmla="*/ 7700604 w 9140020"/>
                  <a:gd name="connsiteY5" fmla="*/ 872867 h 1765273"/>
                  <a:gd name="connsiteX6" fmla="*/ 9084363 w 9140020"/>
                  <a:gd name="connsiteY6" fmla="*/ 1701688 h 1765273"/>
                  <a:gd name="connsiteX7" fmla="*/ 9140020 w 9140020"/>
                  <a:gd name="connsiteY7" fmla="*/ 1765273 h 1765273"/>
                  <a:gd name="connsiteX8" fmla="*/ 127871 w 9140020"/>
                  <a:gd name="connsiteY8" fmla="*/ 1765273 h 1765273"/>
                  <a:gd name="connsiteX9" fmla="*/ 7919 w 9140020"/>
                  <a:gd name="connsiteY9" fmla="*/ 1685763 h 1765273"/>
                  <a:gd name="connsiteX10" fmla="*/ 0 w 9140020"/>
                  <a:gd name="connsiteY10" fmla="*/ 1646542 h 1765273"/>
                  <a:gd name="connsiteX11" fmla="*/ 3841 w 9140020"/>
                  <a:gd name="connsiteY11" fmla="*/ 246214 h 1765273"/>
                  <a:gd name="connsiteX12" fmla="*/ 1298264 w 9140020"/>
                  <a:gd name="connsiteY12" fmla="*/ 63 h 176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40020" h="1765273">
                    <a:moveTo>
                      <a:pt x="1298264" y="63"/>
                    </a:moveTo>
                    <a:cubicBezTo>
                      <a:pt x="1398151" y="721"/>
                      <a:pt x="1500161" y="6589"/>
                      <a:pt x="1602861" y="19145"/>
                    </a:cubicBezTo>
                    <a:cubicBezTo>
                      <a:pt x="2573133" y="137762"/>
                      <a:pt x="2528860" y="954873"/>
                      <a:pt x="3237671" y="996430"/>
                    </a:cubicBezTo>
                    <a:cubicBezTo>
                      <a:pt x="3900228" y="1035274"/>
                      <a:pt x="4298422" y="373562"/>
                      <a:pt x="5075358" y="384224"/>
                    </a:cubicBezTo>
                    <a:cubicBezTo>
                      <a:pt x="5646744" y="392067"/>
                      <a:pt x="5615401" y="935034"/>
                      <a:pt x="6340253" y="1030133"/>
                    </a:cubicBezTo>
                    <a:cubicBezTo>
                      <a:pt x="6885873" y="1101726"/>
                      <a:pt x="7212900" y="847603"/>
                      <a:pt x="7700604" y="872867"/>
                    </a:cubicBezTo>
                    <a:cubicBezTo>
                      <a:pt x="8227937" y="900187"/>
                      <a:pt x="8722067" y="1304352"/>
                      <a:pt x="9084363" y="1701688"/>
                    </a:cubicBezTo>
                    <a:lnTo>
                      <a:pt x="9140020" y="1765273"/>
                    </a:lnTo>
                    <a:lnTo>
                      <a:pt x="127871" y="1765273"/>
                    </a:lnTo>
                    <a:cubicBezTo>
                      <a:pt x="73948" y="1765273"/>
                      <a:pt x="27682" y="1732488"/>
                      <a:pt x="7919" y="1685763"/>
                    </a:cubicBezTo>
                    <a:lnTo>
                      <a:pt x="0" y="1646542"/>
                    </a:lnTo>
                    <a:lnTo>
                      <a:pt x="3841" y="246214"/>
                    </a:lnTo>
                    <a:cubicBezTo>
                      <a:pt x="3841" y="246214"/>
                      <a:pt x="599054" y="-4540"/>
                      <a:pt x="1298264" y="63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 w="168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B18C3-98CF-6731-C3FE-3D18ABAAD71E}"/>
                  </a:ext>
                </a:extLst>
              </p:cNvPr>
              <p:cNvSpPr/>
              <p:nvPr/>
            </p:nvSpPr>
            <p:spPr>
              <a:xfrm>
                <a:off x="10201126" y="6606489"/>
                <a:ext cx="145959" cy="148720"/>
              </a:xfrm>
              <a:custGeom>
                <a:avLst/>
                <a:gdLst>
                  <a:gd name="connsiteX0" fmla="*/ 290283 w 358388"/>
                  <a:gd name="connsiteY0" fmla="*/ 287029 h 365169"/>
                  <a:gd name="connsiteX1" fmla="*/ 38538 w 358388"/>
                  <a:gd name="connsiteY1" fmla="*/ 332273 h 365169"/>
                  <a:gd name="connsiteX2" fmla="*/ 67970 w 358388"/>
                  <a:gd name="connsiteY2" fmla="*/ 78051 h 365169"/>
                  <a:gd name="connsiteX3" fmla="*/ 319716 w 358388"/>
                  <a:gd name="connsiteY3" fmla="*/ 32902 h 365169"/>
                  <a:gd name="connsiteX4" fmla="*/ 290283 w 358388"/>
                  <a:gd name="connsiteY4" fmla="*/ 287029 h 36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88" h="365169">
                    <a:moveTo>
                      <a:pt x="290283" y="287029"/>
                    </a:moveTo>
                    <a:cubicBezTo>
                      <a:pt x="212655" y="369706"/>
                      <a:pt x="99783" y="389899"/>
                      <a:pt x="38538" y="332273"/>
                    </a:cubicBezTo>
                    <a:cubicBezTo>
                      <a:pt x="-22708" y="274647"/>
                      <a:pt x="-9754" y="160823"/>
                      <a:pt x="67970" y="78051"/>
                    </a:cubicBezTo>
                    <a:cubicBezTo>
                      <a:pt x="145694" y="-4722"/>
                      <a:pt x="258470" y="-24915"/>
                      <a:pt x="319716" y="32902"/>
                    </a:cubicBezTo>
                    <a:cubicBezTo>
                      <a:pt x="380961" y="90719"/>
                      <a:pt x="368007" y="204447"/>
                      <a:pt x="290283" y="287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A3E7616-594E-9FF2-C88D-ABDCBBB25FBA}"/>
                </a:ext>
              </a:extLst>
            </p:cNvPr>
            <p:cNvSpPr/>
            <p:nvPr/>
          </p:nvSpPr>
          <p:spPr>
            <a:xfrm>
              <a:off x="15634011" y="746947"/>
              <a:ext cx="776495" cy="48665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NEXT_BUTTON">
            <a:hlinkClick r:id="" action="ppaction://hlinkshowjump?jump=nextslide">
              <a:snd r:embed="rId6" name="Game Item Pick Up 1.wav"/>
            </a:hlinkClick>
            <a:extLst>
              <a:ext uri="{FF2B5EF4-FFF2-40B4-BE49-F238E27FC236}">
                <a16:creationId xmlns:a16="http://schemas.microsoft.com/office/drawing/2014/main" id="{AF1DE86B-FA7C-B5EF-1531-365F03FD35F0}"/>
              </a:ext>
            </a:extLst>
          </p:cNvPr>
          <p:cNvSpPr/>
          <p:nvPr/>
        </p:nvSpPr>
        <p:spPr>
          <a:xfrm>
            <a:off x="15679034" y="400388"/>
            <a:ext cx="1734644" cy="9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5" name="VO">
            <a:hlinkClick r:id="" action="ppaction://media"/>
            <a:extLst>
              <a:ext uri="{FF2B5EF4-FFF2-40B4-BE49-F238E27FC236}">
                <a16:creationId xmlns:a16="http://schemas.microsoft.com/office/drawing/2014/main" id="{62F3BAA2-E6AD-BFA7-59EE-76B9A335F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-1025525"/>
            <a:ext cx="609600" cy="609600"/>
          </a:xfrm>
          <a:prstGeom prst="rect">
            <a:avLst/>
          </a:prstGeom>
        </p:spPr>
      </p:pic>
      <p:grpSp>
        <p:nvGrpSpPr>
          <p:cNvPr id="38" name="TEXT GROUP">
            <a:extLst>
              <a:ext uri="{FF2B5EF4-FFF2-40B4-BE49-F238E27FC236}">
                <a16:creationId xmlns:a16="http://schemas.microsoft.com/office/drawing/2014/main" id="{4642171A-481C-58BB-DB62-06DDD09C6046}"/>
              </a:ext>
            </a:extLst>
          </p:cNvPr>
          <p:cNvGrpSpPr/>
          <p:nvPr/>
        </p:nvGrpSpPr>
        <p:grpSpPr>
          <a:xfrm>
            <a:off x="11380741" y="3564807"/>
            <a:ext cx="4663844" cy="1444877"/>
            <a:chOff x="11607780" y="-815913"/>
            <a:chExt cx="4663844" cy="1444877"/>
          </a:xfrm>
        </p:grpSpPr>
        <p:pic>
          <p:nvPicPr>
            <p:cNvPr id="39" name="WOOD BOARD">
              <a:extLst>
                <a:ext uri="{FF2B5EF4-FFF2-40B4-BE49-F238E27FC236}">
                  <a16:creationId xmlns:a16="http://schemas.microsoft.com/office/drawing/2014/main" id="{320346BB-5113-7E65-99BD-2D89D15F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07780" y="-815913"/>
              <a:ext cx="4663844" cy="1444877"/>
            </a:xfrm>
            <a:prstGeom prst="rect">
              <a:avLst/>
            </a:prstGeom>
          </p:spPr>
        </p:pic>
        <p:sp>
          <p:nvSpPr>
            <p:cNvPr id="40" name="CHANGE TEXT HERE">
              <a:extLst>
                <a:ext uri="{FF2B5EF4-FFF2-40B4-BE49-F238E27FC236}">
                  <a16:creationId xmlns:a16="http://schemas.microsoft.com/office/drawing/2014/main" id="{7715C962-6B88-E257-9937-39D9B066C1C2}"/>
                </a:ext>
              </a:extLst>
            </p:cNvPr>
            <p:cNvSpPr txBox="1"/>
            <p:nvPr/>
          </p:nvSpPr>
          <p:spPr>
            <a:xfrm>
              <a:off x="12098524" y="-766143"/>
              <a:ext cx="37401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isque" panose="020A0503000000020004" pitchFamily="18" charset="0"/>
                </a:rPr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7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 p14:presetBounceEnd="100000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25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969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100000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 p14:bounceEnd="100000">
                                          <p:cBhvr>
                                            <p:cTn id="33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*((1.5-1.5*$)^3-(1.5-1.5*$)^2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25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969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20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</TotalTime>
  <Words>254</Words>
  <Application>Microsoft Office PowerPoint</Application>
  <PresentationFormat>Custom</PresentationFormat>
  <Paragraphs>72</Paragraphs>
  <Slides>22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Risque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Rootpixel Office</dc:creator>
  <cp:lastModifiedBy>Rootpixel Office</cp:lastModifiedBy>
  <cp:revision>43</cp:revision>
  <dcterms:created xsi:type="dcterms:W3CDTF">2024-06-22T05:19:24Z</dcterms:created>
  <dcterms:modified xsi:type="dcterms:W3CDTF">2024-07-16T09:06:29Z</dcterms:modified>
</cp:coreProperties>
</file>